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Nunito Medium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  <p:embeddedFont>
      <p:font typeface="Nanum Gothic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NunitoMedium-bold.fntdata"/><Relationship Id="rId27" Type="http://schemas.openxmlformats.org/officeDocument/2006/relationships/font" Target="fonts/Nunito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Nunito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NanumGothic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NanumGothic-bold.fntdata"/><Relationship Id="rId15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19" Type="http://schemas.openxmlformats.org/officeDocument/2006/relationships/font" Target="fonts/Nunito-regular.fntdata"/><Relationship Id="rId18" Type="http://schemas.openxmlformats.org/officeDocument/2006/relationships/font" Target="fonts/ProximaNov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a4aff8b9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a4aff8b9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a4aff8ab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a4aff8ab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bee41f1aa_0_27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bee41f1aa_0_27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a4aff8b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a4aff8b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a8596d4f5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a8596d4f5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a4aff8b9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a4aff8b9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675c7cf3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675c7cf3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a4aff8b9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a4aff8b9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a4aff8b9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a4aff8b9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911100" y="1889525"/>
            <a:ext cx="7321800" cy="9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 flipH="1">
            <a:off x="909900" y="3024177"/>
            <a:ext cx="7324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i="0"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i="0"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2" type="title"/>
          </p:nvPr>
        </p:nvSpPr>
        <p:spPr>
          <a:xfrm>
            <a:off x="713430" y="1565731"/>
            <a:ext cx="25230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713430" y="1940638"/>
            <a:ext cx="2525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3" type="subTitle"/>
          </p:nvPr>
        </p:nvSpPr>
        <p:spPr>
          <a:xfrm>
            <a:off x="713430" y="2251704"/>
            <a:ext cx="25257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4" type="title"/>
          </p:nvPr>
        </p:nvSpPr>
        <p:spPr>
          <a:xfrm>
            <a:off x="4185104" y="1565738"/>
            <a:ext cx="25155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5" type="subTitle"/>
          </p:nvPr>
        </p:nvSpPr>
        <p:spPr>
          <a:xfrm>
            <a:off x="4185304" y="1940643"/>
            <a:ext cx="2517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6" type="subTitle"/>
          </p:nvPr>
        </p:nvSpPr>
        <p:spPr>
          <a:xfrm>
            <a:off x="4185304" y="2251709"/>
            <a:ext cx="2517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7" type="title"/>
          </p:nvPr>
        </p:nvSpPr>
        <p:spPr>
          <a:xfrm>
            <a:off x="2449267" y="3134697"/>
            <a:ext cx="25230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2449367" y="3509604"/>
            <a:ext cx="2525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9" type="subTitle"/>
          </p:nvPr>
        </p:nvSpPr>
        <p:spPr>
          <a:xfrm>
            <a:off x="2449367" y="3820670"/>
            <a:ext cx="25257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13" type="title"/>
          </p:nvPr>
        </p:nvSpPr>
        <p:spPr>
          <a:xfrm>
            <a:off x="5913441" y="3139001"/>
            <a:ext cx="25155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14" type="subTitle"/>
          </p:nvPr>
        </p:nvSpPr>
        <p:spPr>
          <a:xfrm>
            <a:off x="5913441" y="3513906"/>
            <a:ext cx="2517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5" type="subTitle"/>
          </p:nvPr>
        </p:nvSpPr>
        <p:spPr>
          <a:xfrm>
            <a:off x="5913441" y="3824971"/>
            <a:ext cx="2517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13250" y="3093515"/>
            <a:ext cx="77175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hasCustomPrompt="1" idx="2" type="title"/>
          </p:nvPr>
        </p:nvSpPr>
        <p:spPr>
          <a:xfrm>
            <a:off x="713250" y="1969635"/>
            <a:ext cx="1356600" cy="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713250" y="4255100"/>
            <a:ext cx="46734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713225" y="3007925"/>
            <a:ext cx="77175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3893700" y="1871746"/>
            <a:ext cx="1356600" cy="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Font typeface="Montserrat ExtraBold"/>
              <a:buNone/>
              <a:defRPr b="0"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463150" y="4245700"/>
            <a:ext cx="42177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6"/>
          <p:cNvGrpSpPr/>
          <p:nvPr/>
        </p:nvGrpSpPr>
        <p:grpSpPr>
          <a:xfrm flipH="1" rot="5400000">
            <a:off x="7153454" y="-1368807"/>
            <a:ext cx="1572913" cy="4171061"/>
            <a:chOff x="7681603" y="-387311"/>
            <a:chExt cx="1692396" cy="3649861"/>
          </a:xfrm>
        </p:grpSpPr>
        <p:sp>
          <p:nvSpPr>
            <p:cNvPr id="86" name="Google Shape;86;p1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6"/>
          <p:cNvGrpSpPr/>
          <p:nvPr/>
        </p:nvGrpSpPr>
        <p:grpSpPr>
          <a:xfrm flipH="1">
            <a:off x="-700363" y="3491239"/>
            <a:ext cx="3122400" cy="1674872"/>
            <a:chOff x="4352672" y="2230153"/>
            <a:chExt cx="4618934" cy="2913327"/>
          </a:xfrm>
        </p:grpSpPr>
        <p:sp>
          <p:nvSpPr>
            <p:cNvPr id="89" name="Google Shape;89;p16"/>
            <p:cNvSpPr/>
            <p:nvPr/>
          </p:nvSpPr>
          <p:spPr>
            <a:xfrm>
              <a:off x="4352672" y="2230153"/>
              <a:ext cx="4618934" cy="2913327"/>
            </a:xfrm>
            <a:custGeom>
              <a:rect b="b" l="l" r="r" t="t"/>
              <a:pathLst>
                <a:path extrusionOk="0" h="47010" w="74532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4454125" y="2726100"/>
              <a:ext cx="4463197" cy="2417337"/>
            </a:xfrm>
            <a:custGeom>
              <a:rect b="b" l="l" r="r" t="t"/>
              <a:pathLst>
                <a:path extrusionOk="0" h="37217" w="72019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6"/>
          <p:cNvSpPr/>
          <p:nvPr/>
        </p:nvSpPr>
        <p:spPr>
          <a:xfrm>
            <a:off x="8209275" y="126024"/>
            <a:ext cx="1162459" cy="27547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925" y="4696049"/>
            <a:ext cx="1410596" cy="33427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flipH="1" rot="5400000">
            <a:off x="-644496" y="673189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flipH="1" rot="-5400000">
            <a:off x="7762191" y="4043724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>
            <a:off x="0" y="4575950"/>
            <a:ext cx="2430596" cy="57599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 flipH="1" rot="-5400000">
            <a:off x="7409032" y="3723312"/>
            <a:ext cx="2625836" cy="57778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 rot="5400000">
            <a:off x="-890868" y="3723312"/>
            <a:ext cx="2625836" cy="57778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7271351" y="4502361"/>
            <a:ext cx="2740978" cy="64958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8316300" y="99373"/>
            <a:ext cx="1197558" cy="283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5" name="Google Shape;105;p18"/>
          <p:cNvSpPr/>
          <p:nvPr/>
        </p:nvSpPr>
        <p:spPr>
          <a:xfrm>
            <a:off x="-473450" y="103750"/>
            <a:ext cx="1330458" cy="3153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616100" y="4431528"/>
            <a:ext cx="1893794" cy="44879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713225" y="1680238"/>
            <a:ext cx="5577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b="0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title"/>
          </p:nvPr>
        </p:nvSpPr>
        <p:spPr>
          <a:xfrm>
            <a:off x="713225" y="3030350"/>
            <a:ext cx="3327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10" name="Google Shape;110;p19"/>
          <p:cNvSpPr/>
          <p:nvPr/>
        </p:nvSpPr>
        <p:spPr>
          <a:xfrm flipH="1" rot="5400000">
            <a:off x="-1408288" y="1569599"/>
            <a:ext cx="4287981" cy="943576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974425" y="1890625"/>
            <a:ext cx="3456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713225" y="1890625"/>
            <a:ext cx="3456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713225" y="1259160"/>
            <a:ext cx="7717500" cy="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 flipH="1">
            <a:off x="-1862332" y="4358337"/>
            <a:ext cx="2357414" cy="51878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8648918" y="4358337"/>
            <a:ext cx="2357414" cy="51878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8430775" y="1320800"/>
            <a:ext cx="1330458" cy="3153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-252374" y="3609276"/>
            <a:ext cx="965632" cy="22885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868050" y="1517694"/>
            <a:ext cx="55647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59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36246" y="539499"/>
            <a:ext cx="1196400" cy="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13250" y="539385"/>
            <a:ext cx="7717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1471540" y="3133063"/>
            <a:ext cx="231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2" type="subTitle"/>
          </p:nvPr>
        </p:nvSpPr>
        <p:spPr>
          <a:xfrm>
            <a:off x="1471540" y="3596513"/>
            <a:ext cx="2310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3" type="subTitle"/>
          </p:nvPr>
        </p:nvSpPr>
        <p:spPr>
          <a:xfrm>
            <a:off x="5361860" y="3133075"/>
            <a:ext cx="231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4" type="subTitle"/>
          </p:nvPr>
        </p:nvSpPr>
        <p:spPr>
          <a:xfrm>
            <a:off x="5361860" y="3596525"/>
            <a:ext cx="2310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/>
          <p:nvPr/>
        </p:nvSpPr>
        <p:spPr>
          <a:xfrm flipH="1">
            <a:off x="-565068" y="4310458"/>
            <a:ext cx="3304785" cy="72719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6404282" y="4310458"/>
            <a:ext cx="3304785" cy="72719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3607210" y="4389088"/>
            <a:ext cx="1929581" cy="45727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4462350" y="1613575"/>
            <a:ext cx="396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2" type="subTitle"/>
          </p:nvPr>
        </p:nvSpPr>
        <p:spPr>
          <a:xfrm>
            <a:off x="4462350" y="2077026"/>
            <a:ext cx="396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4462350" y="3258475"/>
            <a:ext cx="396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4462353" y="3725549"/>
            <a:ext cx="396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 rot="-5400000">
            <a:off x="7483152" y="421862"/>
            <a:ext cx="2429860" cy="53466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 flipH="1" rot="-5400000">
            <a:off x="7483152" y="4350387"/>
            <a:ext cx="2429860" cy="53466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1073075" y="23655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2" type="subTitle"/>
          </p:nvPr>
        </p:nvSpPr>
        <p:spPr>
          <a:xfrm>
            <a:off x="3621000" y="30513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3" type="subTitle"/>
          </p:nvPr>
        </p:nvSpPr>
        <p:spPr>
          <a:xfrm>
            <a:off x="6168925" y="23655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4" type="subTitle"/>
          </p:nvPr>
        </p:nvSpPr>
        <p:spPr>
          <a:xfrm>
            <a:off x="1073075" y="2664798"/>
            <a:ext cx="19020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5" type="subTitle"/>
          </p:nvPr>
        </p:nvSpPr>
        <p:spPr>
          <a:xfrm>
            <a:off x="3621000" y="3350561"/>
            <a:ext cx="19020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6" type="subTitle"/>
          </p:nvPr>
        </p:nvSpPr>
        <p:spPr>
          <a:xfrm>
            <a:off x="6168925" y="2664798"/>
            <a:ext cx="19020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 flipH="1">
            <a:off x="-566669" y="4313825"/>
            <a:ext cx="2762236" cy="607804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7049656" y="4313825"/>
            <a:ext cx="2762236" cy="607804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flipH="1">
            <a:off x="7761244" y="4252027"/>
            <a:ext cx="1543267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 flipH="1">
            <a:off x="-470859" y="3673800"/>
            <a:ext cx="1184099" cy="2806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 flipH="1">
            <a:off x="1976249" y="4149090"/>
            <a:ext cx="2742997" cy="60360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4"/>
          <p:cNvGrpSpPr/>
          <p:nvPr/>
        </p:nvGrpSpPr>
        <p:grpSpPr>
          <a:xfrm>
            <a:off x="-819745" y="2886850"/>
            <a:ext cx="3600208" cy="2828148"/>
            <a:chOff x="2809610" y="-18724"/>
            <a:chExt cx="4006464" cy="3147282"/>
          </a:xfrm>
        </p:grpSpPr>
        <p:grpSp>
          <p:nvGrpSpPr>
            <p:cNvPr id="152" name="Google Shape;152;p24"/>
            <p:cNvGrpSpPr/>
            <p:nvPr/>
          </p:nvGrpSpPr>
          <p:grpSpPr>
            <a:xfrm flipH="1">
              <a:off x="2809610" y="737480"/>
              <a:ext cx="4006464" cy="2391078"/>
              <a:chOff x="4376262" y="2214271"/>
              <a:chExt cx="4618934" cy="2929166"/>
            </a:xfrm>
          </p:grpSpPr>
          <p:sp>
            <p:nvSpPr>
              <p:cNvPr id="153" name="Google Shape;153;p24"/>
              <p:cNvSpPr/>
              <p:nvPr/>
            </p:nvSpPr>
            <p:spPr>
              <a:xfrm>
                <a:off x="4376262" y="2214271"/>
                <a:ext cx="4618934" cy="2913327"/>
              </a:xfrm>
              <a:custGeom>
                <a:rect b="b" l="l" r="r" t="t"/>
                <a:pathLst>
                  <a:path extrusionOk="0" h="47010" w="74532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4"/>
              <p:cNvSpPr/>
              <p:nvPr/>
            </p:nvSpPr>
            <p:spPr>
              <a:xfrm>
                <a:off x="4454125" y="2726100"/>
                <a:ext cx="4463197" cy="2417337"/>
              </a:xfrm>
              <a:custGeom>
                <a:rect b="b" l="l" r="r" t="t"/>
                <a:pathLst>
                  <a:path extrusionOk="0" h="37217" w="72019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" name="Google Shape;155;p24"/>
            <p:cNvSpPr/>
            <p:nvPr/>
          </p:nvSpPr>
          <p:spPr>
            <a:xfrm>
              <a:off x="4872647" y="1079507"/>
              <a:ext cx="529583" cy="674214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4416603" y="-18724"/>
              <a:ext cx="769467" cy="1716114"/>
            </a:xfrm>
            <a:custGeom>
              <a:rect b="b" l="l" r="r" t="t"/>
              <a:pathLst>
                <a:path extrusionOk="0" h="26472" w="11869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 flipH="1">
              <a:off x="4054176" y="855820"/>
              <a:ext cx="390643" cy="497306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4"/>
          <p:cNvSpPr/>
          <p:nvPr/>
        </p:nvSpPr>
        <p:spPr>
          <a:xfrm>
            <a:off x="8070822" y="1307000"/>
            <a:ext cx="1543267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>
            <p:ph idx="1" type="subTitle"/>
          </p:nvPr>
        </p:nvSpPr>
        <p:spPr>
          <a:xfrm>
            <a:off x="714938" y="1489859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3346650" y="2361636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5978362" y="3233413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4" type="subTitle"/>
          </p:nvPr>
        </p:nvSpPr>
        <p:spPr>
          <a:xfrm>
            <a:off x="714938" y="1868259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5" type="subTitle"/>
          </p:nvPr>
        </p:nvSpPr>
        <p:spPr>
          <a:xfrm>
            <a:off x="3346650" y="2740036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6" type="subTitle"/>
          </p:nvPr>
        </p:nvSpPr>
        <p:spPr>
          <a:xfrm>
            <a:off x="5978362" y="3611813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1301651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2" type="subTitle"/>
          </p:nvPr>
        </p:nvSpPr>
        <p:spPr>
          <a:xfrm>
            <a:off x="1301651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3" type="subTitle"/>
          </p:nvPr>
        </p:nvSpPr>
        <p:spPr>
          <a:xfrm>
            <a:off x="6384739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4" type="subTitle"/>
          </p:nvPr>
        </p:nvSpPr>
        <p:spPr>
          <a:xfrm>
            <a:off x="6384739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5" type="subTitle"/>
          </p:nvPr>
        </p:nvSpPr>
        <p:spPr>
          <a:xfrm>
            <a:off x="130136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6" type="subTitle"/>
          </p:nvPr>
        </p:nvSpPr>
        <p:spPr>
          <a:xfrm>
            <a:off x="1301369" y="369797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7" type="subTitle"/>
          </p:nvPr>
        </p:nvSpPr>
        <p:spPr>
          <a:xfrm>
            <a:off x="638473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8" type="subTitle"/>
          </p:nvPr>
        </p:nvSpPr>
        <p:spPr>
          <a:xfrm>
            <a:off x="6384739" y="3699153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712763" y="199790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2" type="subTitle"/>
          </p:nvPr>
        </p:nvSpPr>
        <p:spPr>
          <a:xfrm>
            <a:off x="712763" y="231860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3" type="subTitle"/>
          </p:nvPr>
        </p:nvSpPr>
        <p:spPr>
          <a:xfrm>
            <a:off x="3547693" y="1993495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4" type="subTitle"/>
          </p:nvPr>
        </p:nvSpPr>
        <p:spPr>
          <a:xfrm>
            <a:off x="3547693" y="231419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5" type="subTitle"/>
          </p:nvPr>
        </p:nvSpPr>
        <p:spPr>
          <a:xfrm>
            <a:off x="6382624" y="199790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6" type="subTitle"/>
          </p:nvPr>
        </p:nvSpPr>
        <p:spPr>
          <a:xfrm>
            <a:off x="6382624" y="231860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7" type="subTitle"/>
          </p:nvPr>
        </p:nvSpPr>
        <p:spPr>
          <a:xfrm>
            <a:off x="712763" y="3745361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8" type="subTitle"/>
          </p:nvPr>
        </p:nvSpPr>
        <p:spPr>
          <a:xfrm>
            <a:off x="712763" y="4066061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9" type="subTitle"/>
          </p:nvPr>
        </p:nvSpPr>
        <p:spPr>
          <a:xfrm>
            <a:off x="3547693" y="3747733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13" type="subTitle"/>
          </p:nvPr>
        </p:nvSpPr>
        <p:spPr>
          <a:xfrm>
            <a:off x="3547693" y="4068433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4" type="subTitle"/>
          </p:nvPr>
        </p:nvSpPr>
        <p:spPr>
          <a:xfrm>
            <a:off x="6382624" y="3745361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5" type="subTitle"/>
          </p:nvPr>
        </p:nvSpPr>
        <p:spPr>
          <a:xfrm>
            <a:off x="6382624" y="4066061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/>
          <p:nvPr/>
        </p:nvSpPr>
        <p:spPr>
          <a:xfrm flipH="1" rot="-5400000">
            <a:off x="7346043" y="4830306"/>
            <a:ext cx="2776036" cy="61087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 flipH="1" rot="5400000">
            <a:off x="-980207" y="570894"/>
            <a:ext cx="2776036" cy="61087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 flipH="1">
            <a:off x="110142" y="4650050"/>
            <a:ext cx="1129884" cy="267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 flipH="1">
            <a:off x="8472942" y="1115500"/>
            <a:ext cx="1129884" cy="267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5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hasCustomPrompt="1" type="title"/>
          </p:nvPr>
        </p:nvSpPr>
        <p:spPr>
          <a:xfrm>
            <a:off x="1419056" y="63321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1194825" y="1355525"/>
            <a:ext cx="37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hasCustomPrompt="1" idx="2" type="title"/>
          </p:nvPr>
        </p:nvSpPr>
        <p:spPr>
          <a:xfrm>
            <a:off x="4433314" y="208037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/>
          <p:nvPr>
            <p:ph idx="3" type="subTitle"/>
          </p:nvPr>
        </p:nvSpPr>
        <p:spPr>
          <a:xfrm>
            <a:off x="4208739" y="2801067"/>
            <a:ext cx="3739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hasCustomPrompt="1" idx="4" type="title"/>
          </p:nvPr>
        </p:nvSpPr>
        <p:spPr>
          <a:xfrm>
            <a:off x="1419056" y="352753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/>
          <p:nvPr>
            <p:ph idx="5" type="subTitle"/>
          </p:nvPr>
        </p:nvSpPr>
        <p:spPr>
          <a:xfrm>
            <a:off x="1194481" y="4246608"/>
            <a:ext cx="3739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7"/>
          <p:cNvSpPr/>
          <p:nvPr/>
        </p:nvSpPr>
        <p:spPr>
          <a:xfrm rot="5400000">
            <a:off x="-1536506" y="4124913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 rot="-5400000">
            <a:off x="5591694" y="-1741712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 flipH="1" rot="-5400000">
            <a:off x="5591694" y="5764588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hasCustomPrompt="1" type="title"/>
          </p:nvPr>
        </p:nvSpPr>
        <p:spPr>
          <a:xfrm>
            <a:off x="2587204" y="1597173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3861907" y="1973790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2"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hasCustomPrompt="1" idx="3" type="title"/>
          </p:nvPr>
        </p:nvSpPr>
        <p:spPr>
          <a:xfrm>
            <a:off x="2587204" y="2709997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8"/>
          <p:cNvSpPr txBox="1"/>
          <p:nvPr>
            <p:ph idx="4" type="subTitle"/>
          </p:nvPr>
        </p:nvSpPr>
        <p:spPr>
          <a:xfrm>
            <a:off x="3861907" y="3086613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hasCustomPrompt="1" idx="5" type="title"/>
          </p:nvPr>
        </p:nvSpPr>
        <p:spPr>
          <a:xfrm>
            <a:off x="2587204" y="3822822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8"/>
          <p:cNvSpPr txBox="1"/>
          <p:nvPr>
            <p:ph idx="6" type="subTitle"/>
          </p:nvPr>
        </p:nvSpPr>
        <p:spPr>
          <a:xfrm>
            <a:off x="3861907" y="4199435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7" type="subTitle"/>
          </p:nvPr>
        </p:nvSpPr>
        <p:spPr>
          <a:xfrm>
            <a:off x="3861939" y="1597173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8" type="subTitle"/>
          </p:nvPr>
        </p:nvSpPr>
        <p:spPr>
          <a:xfrm>
            <a:off x="3861939" y="2709997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9" type="subTitle"/>
          </p:nvPr>
        </p:nvSpPr>
        <p:spPr>
          <a:xfrm>
            <a:off x="3861939" y="3822822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8"/>
          <p:cNvSpPr/>
          <p:nvPr/>
        </p:nvSpPr>
        <p:spPr>
          <a:xfrm flipH="1" rot="-5400000">
            <a:off x="6930709" y="4054491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 flipH="1" rot="5400000">
            <a:off x="-1015466" y="1117004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442709" y="4409226"/>
            <a:ext cx="1759594" cy="41699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-251123" y="4138763"/>
            <a:ext cx="1337034" cy="31686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0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706375" y="1188650"/>
            <a:ext cx="7717500" cy="229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22" name="Google Shape;222;p29"/>
          <p:cNvSpPr/>
          <p:nvPr/>
        </p:nvSpPr>
        <p:spPr>
          <a:xfrm rot="10800000">
            <a:off x="-329513" y="85320"/>
            <a:ext cx="1731539" cy="38102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811501" y="4720453"/>
            <a:ext cx="1662012" cy="36569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 flipH="1">
            <a:off x="116069" y="4728025"/>
            <a:ext cx="1059228" cy="2509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 flipH="1">
            <a:off x="7988319" y="115325"/>
            <a:ext cx="1059228" cy="2509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0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0"/>
          <p:cNvGrpSpPr/>
          <p:nvPr/>
        </p:nvGrpSpPr>
        <p:grpSpPr>
          <a:xfrm flipH="1" rot="-5400000">
            <a:off x="579397" y="2178120"/>
            <a:ext cx="1879068" cy="4052440"/>
            <a:chOff x="7681603" y="-387311"/>
            <a:chExt cx="1692396" cy="3649861"/>
          </a:xfrm>
        </p:grpSpPr>
        <p:sp>
          <p:nvSpPr>
            <p:cNvPr id="228" name="Google Shape;228;p3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0"/>
          <p:cNvGrpSpPr/>
          <p:nvPr/>
        </p:nvGrpSpPr>
        <p:grpSpPr>
          <a:xfrm flipH="1" rot="5400000">
            <a:off x="6985740" y="-978723"/>
            <a:ext cx="1692396" cy="3649861"/>
            <a:chOff x="7681603" y="-387311"/>
            <a:chExt cx="1692396" cy="3649861"/>
          </a:xfrm>
        </p:grpSpPr>
        <p:sp>
          <p:nvSpPr>
            <p:cNvPr id="231" name="Google Shape;231;p3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0"/>
          <p:cNvSpPr txBox="1"/>
          <p:nvPr>
            <p:ph type="title"/>
          </p:nvPr>
        </p:nvSpPr>
        <p:spPr>
          <a:xfrm>
            <a:off x="1425575" y="3551717"/>
            <a:ext cx="62928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1" type="subTitle"/>
          </p:nvPr>
        </p:nvSpPr>
        <p:spPr>
          <a:xfrm>
            <a:off x="712175" y="1241950"/>
            <a:ext cx="29835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50" y="1246870"/>
            <a:ext cx="77175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1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 flipH="1">
            <a:off x="8304357" y="4505075"/>
            <a:ext cx="1342463" cy="3181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flipH="1" rot="5400000">
            <a:off x="-729907" y="297617"/>
            <a:ext cx="2198590" cy="48377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7186099" y="237200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43399" y="4072325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0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713225" y="2695275"/>
            <a:ext cx="25737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0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5753575" y="2720613"/>
            <a:ext cx="26772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_1_1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" type="subTitle"/>
          </p:nvPr>
        </p:nvSpPr>
        <p:spPr>
          <a:xfrm>
            <a:off x="4572000" y="1428175"/>
            <a:ext cx="38586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3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2623350" y="961093"/>
            <a:ext cx="3897300" cy="87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34"/>
          <p:cNvSpPr txBox="1"/>
          <p:nvPr/>
        </p:nvSpPr>
        <p:spPr>
          <a:xfrm>
            <a:off x="1654675" y="4167375"/>
            <a:ext cx="583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</a:t>
            </a:r>
            <a:r>
              <a:rPr b="1"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4"/>
          <p:cNvSpPr txBox="1"/>
          <p:nvPr>
            <p:ph idx="1" type="subTitle"/>
          </p:nvPr>
        </p:nvSpPr>
        <p:spPr>
          <a:xfrm>
            <a:off x="2624400" y="2743839"/>
            <a:ext cx="3895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4"/>
          <p:cNvSpPr/>
          <p:nvPr/>
        </p:nvSpPr>
        <p:spPr>
          <a:xfrm>
            <a:off x="-332879" y="646825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8140277" y="695001"/>
            <a:ext cx="1003712" cy="2378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 rot="5400000">
            <a:off x="78463" y="4910707"/>
            <a:ext cx="1627647" cy="35813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 flipH="1" rot="-5400000">
            <a:off x="7437888" y="4910707"/>
            <a:ext cx="1627647" cy="35813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-385204" y="3667150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 rot="5400000">
            <a:off x="-595110" y="4542839"/>
            <a:ext cx="3217346" cy="70792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500221" y="136300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/>
          <p:nvPr/>
        </p:nvSpPr>
        <p:spPr>
          <a:xfrm rot="-5400000">
            <a:off x="6521765" y="-107261"/>
            <a:ext cx="3217346" cy="70792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8059749" y="1726976"/>
            <a:ext cx="1166512" cy="27645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822949" y="4545426"/>
            <a:ext cx="1166512" cy="27645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6"/>
          <p:cNvGrpSpPr/>
          <p:nvPr/>
        </p:nvGrpSpPr>
        <p:grpSpPr>
          <a:xfrm rot="5400000">
            <a:off x="6861422" y="2782455"/>
            <a:ext cx="1664472" cy="3380501"/>
            <a:chOff x="7681603" y="-387311"/>
            <a:chExt cx="1692396" cy="3649861"/>
          </a:xfrm>
        </p:grpSpPr>
        <p:sp>
          <p:nvSpPr>
            <p:cNvPr id="261" name="Google Shape;261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6"/>
          <p:cNvSpPr/>
          <p:nvPr/>
        </p:nvSpPr>
        <p:spPr>
          <a:xfrm>
            <a:off x="6684475" y="3466475"/>
            <a:ext cx="948503" cy="2247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8143314" y="2494103"/>
            <a:ext cx="1128125" cy="2673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8080306" y="2581135"/>
            <a:ext cx="700953" cy="1563370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7670468" y="3084434"/>
            <a:ext cx="409837" cy="914078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 flipH="1" rot="-5400000">
            <a:off x="491847" y="2869480"/>
            <a:ext cx="1664472" cy="3380501"/>
            <a:chOff x="7681603" y="-387311"/>
            <a:chExt cx="1692396" cy="3649861"/>
          </a:xfrm>
        </p:grpSpPr>
        <p:sp>
          <p:nvSpPr>
            <p:cNvPr id="268" name="Google Shape;268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6"/>
          <p:cNvSpPr/>
          <p:nvPr/>
        </p:nvSpPr>
        <p:spPr>
          <a:xfrm flipH="1">
            <a:off x="112688" y="2393725"/>
            <a:ext cx="948503" cy="2247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 flipH="1">
            <a:off x="2002394" y="4447901"/>
            <a:ext cx="1433230" cy="33964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 flipH="1">
            <a:off x="236481" y="2668160"/>
            <a:ext cx="700953" cy="1563370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937436" y="3171459"/>
            <a:ext cx="409837" cy="914078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22627" y="1793650"/>
            <a:ext cx="28071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1322630" y="2161651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624046" y="3089040"/>
            <a:ext cx="28071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" name="Google Shape;27;p5"/>
          <p:cNvSpPr txBox="1"/>
          <p:nvPr>
            <p:ph idx="4" type="body"/>
          </p:nvPr>
        </p:nvSpPr>
        <p:spPr>
          <a:xfrm>
            <a:off x="5624046" y="3457040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2316183">
            <a:off x="3731784" y="3852631"/>
            <a:ext cx="161" cy="161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13225" y="539500"/>
            <a:ext cx="77175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rot="-5400000">
            <a:off x="7706579" y="322837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 rot="5400000">
            <a:off x="-619196" y="4648087"/>
            <a:ext cx="2056617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3932402" y="4722803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 flipH="1">
            <a:off x="7441527" y="51828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-565923" y="1310665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713100" y="2224475"/>
            <a:ext cx="3858900" cy="19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 rot="5400000">
            <a:off x="-1187550" y="3012084"/>
            <a:ext cx="3801558" cy="836538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8222219" y="1996912"/>
            <a:ext cx="1402567" cy="332393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 flipH="1">
            <a:off x="1889577" y="1412188"/>
            <a:ext cx="6541200" cy="22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b="1" sz="8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1684950" y="539500"/>
            <a:ext cx="5774100" cy="17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>
            <a:off x="-560598" y="1012987"/>
            <a:ext cx="1746824" cy="413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6975937" y="1011490"/>
            <a:ext cx="2884572" cy="63469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 flipH="1" rot="5400000">
            <a:off x="-716513" y="1011490"/>
            <a:ext cx="2884572" cy="63469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 flipH="1">
            <a:off x="8100874" y="338550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55475" y="3549125"/>
            <a:ext cx="52752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2" name="Google Shape;52;p10"/>
          <p:cNvGrpSpPr/>
          <p:nvPr/>
        </p:nvGrpSpPr>
        <p:grpSpPr>
          <a:xfrm flipH="1" rot="5400000">
            <a:off x="7339454" y="-1078154"/>
            <a:ext cx="1389119" cy="3400940"/>
            <a:chOff x="7681603" y="-387311"/>
            <a:chExt cx="1692396" cy="3649861"/>
          </a:xfrm>
        </p:grpSpPr>
        <p:sp>
          <p:nvSpPr>
            <p:cNvPr id="53" name="Google Shape;53;p1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10"/>
          <p:cNvGrpSpPr/>
          <p:nvPr/>
        </p:nvGrpSpPr>
        <p:grpSpPr>
          <a:xfrm flipH="1" rot="-5400000">
            <a:off x="136329" y="3269688"/>
            <a:ext cx="1086011" cy="2659288"/>
            <a:chOff x="7681603" y="-387311"/>
            <a:chExt cx="1692396" cy="3649861"/>
          </a:xfrm>
        </p:grpSpPr>
        <p:sp>
          <p:nvSpPr>
            <p:cNvPr id="56" name="Google Shape;56;p1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b="1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880300" y="737000"/>
            <a:ext cx="7136400" cy="231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271575" y="2816100"/>
            <a:ext cx="4183800" cy="457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7"/>
          <p:cNvGrpSpPr/>
          <p:nvPr/>
        </p:nvGrpSpPr>
        <p:grpSpPr>
          <a:xfrm>
            <a:off x="-582025" y="-217309"/>
            <a:ext cx="4596223" cy="2142865"/>
            <a:chOff x="-582025" y="-217309"/>
            <a:chExt cx="4596223" cy="2142865"/>
          </a:xfrm>
        </p:grpSpPr>
        <p:sp>
          <p:nvSpPr>
            <p:cNvPr id="281" name="Google Shape;281;p37"/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7"/>
          <p:cNvSpPr txBox="1"/>
          <p:nvPr>
            <p:ph idx="1" type="subTitle"/>
          </p:nvPr>
        </p:nvSpPr>
        <p:spPr>
          <a:xfrm>
            <a:off x="880299" y="2842500"/>
            <a:ext cx="24336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Presented by :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284" name="Google Shape;284;p37"/>
          <p:cNvSpPr txBox="1"/>
          <p:nvPr>
            <p:ph type="ctrTitle"/>
          </p:nvPr>
        </p:nvSpPr>
        <p:spPr>
          <a:xfrm>
            <a:off x="1455700" y="2234950"/>
            <a:ext cx="65610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Charger distribution for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electric vehicles in Munich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700"/>
              <a:t> </a:t>
            </a:r>
            <a:endParaRPr sz="5700"/>
          </a:p>
        </p:txBody>
      </p:sp>
      <p:sp>
        <p:nvSpPr>
          <p:cNvPr id="285" name="Google Shape;285;p37"/>
          <p:cNvSpPr/>
          <p:nvPr/>
        </p:nvSpPr>
        <p:spPr>
          <a:xfrm>
            <a:off x="6500145" y="867444"/>
            <a:ext cx="243" cy="122"/>
          </a:xfrm>
          <a:custGeom>
            <a:rect b="b" l="l" r="r" t="t"/>
            <a:pathLst>
              <a:path extrusionOk="0" h="1" w="2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6500145" y="863673"/>
            <a:ext cx="6933" cy="3892"/>
          </a:xfrm>
          <a:custGeom>
            <a:rect b="b" l="l" r="r" t="t"/>
            <a:pathLst>
              <a:path extrusionOk="0" h="32" w="57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6510363" y="846765"/>
            <a:ext cx="9366" cy="14718"/>
          </a:xfrm>
          <a:custGeom>
            <a:rect b="b" l="l" r="r" t="t"/>
            <a:pathLst>
              <a:path extrusionOk="0" h="121" w="77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7749975" y="1220613"/>
            <a:ext cx="1433613" cy="33973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 flipH="1">
            <a:off x="408876" y="1253864"/>
            <a:ext cx="1202723" cy="197074"/>
          </a:xfrm>
          <a:custGeom>
            <a:rect b="b" l="l" r="r" t="t"/>
            <a:pathLst>
              <a:path extrusionOk="0" h="6444" w="27194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 flipH="1" rot="5400000">
            <a:off x="-1682955" y="1378519"/>
            <a:ext cx="4650477" cy="102328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 flipH="1">
            <a:off x="2255737" y="40649"/>
            <a:ext cx="1250788" cy="296408"/>
          </a:xfrm>
          <a:custGeom>
            <a:rect b="b" l="l" r="r" t="t"/>
            <a:pathLst>
              <a:path extrusionOk="0" h="6444" w="27194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7"/>
          <p:cNvGrpSpPr/>
          <p:nvPr/>
        </p:nvGrpSpPr>
        <p:grpSpPr>
          <a:xfrm>
            <a:off x="3773303" y="2704122"/>
            <a:ext cx="5802645" cy="2629472"/>
            <a:chOff x="3601778" y="2646022"/>
            <a:chExt cx="5802645" cy="2629472"/>
          </a:xfrm>
        </p:grpSpPr>
        <p:sp>
          <p:nvSpPr>
            <p:cNvPr id="293" name="Google Shape;293;p37"/>
            <p:cNvSpPr/>
            <p:nvPr/>
          </p:nvSpPr>
          <p:spPr>
            <a:xfrm>
              <a:off x="4808200" y="3145000"/>
              <a:ext cx="4596223" cy="2130494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5227742" y="3389493"/>
              <a:ext cx="4016710" cy="1777647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 flipH="1">
              <a:off x="7781086" y="3145011"/>
              <a:ext cx="359112" cy="457202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37"/>
            <p:cNvGrpSpPr/>
            <p:nvPr/>
          </p:nvGrpSpPr>
          <p:grpSpPr>
            <a:xfrm>
              <a:off x="3601778" y="2646022"/>
              <a:ext cx="5360615" cy="2242771"/>
              <a:chOff x="3142804" y="2498247"/>
              <a:chExt cx="5895321" cy="2466481"/>
            </a:xfrm>
          </p:grpSpPr>
          <p:sp>
            <p:nvSpPr>
              <p:cNvPr id="297" name="Google Shape;297;p37"/>
              <p:cNvSpPr/>
              <p:nvPr/>
            </p:nvSpPr>
            <p:spPr>
              <a:xfrm>
                <a:off x="8397025" y="338950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8" name="Google Shape;298;p37"/>
              <p:cNvGrpSpPr/>
              <p:nvPr/>
            </p:nvGrpSpPr>
            <p:grpSpPr>
              <a:xfrm flipH="1">
                <a:off x="3142804" y="2498247"/>
                <a:ext cx="5895321" cy="2466481"/>
                <a:chOff x="2" y="-59054"/>
                <a:chExt cx="9363597" cy="3917537"/>
              </a:xfrm>
            </p:grpSpPr>
            <p:sp>
              <p:nvSpPr>
                <p:cNvPr id="299" name="Google Shape;299;p37"/>
                <p:cNvSpPr/>
                <p:nvPr/>
              </p:nvSpPr>
              <p:spPr>
                <a:xfrm>
                  <a:off x="1959561" y="1398769"/>
                  <a:ext cx="7403909" cy="2091785"/>
                </a:xfrm>
                <a:custGeom>
                  <a:rect b="b" l="l" r="r" t="t"/>
                  <a:pathLst>
                    <a:path extrusionOk="0" h="17840" w="63145">
                      <a:moveTo>
                        <a:pt x="27176" y="0"/>
                      </a:moveTo>
                      <a:cubicBezTo>
                        <a:pt x="25084" y="0"/>
                        <a:pt x="22999" y="84"/>
                        <a:pt x="20898" y="390"/>
                      </a:cubicBezTo>
                      <a:cubicBezTo>
                        <a:pt x="18203" y="783"/>
                        <a:pt x="15551" y="1450"/>
                        <a:pt x="12981" y="2349"/>
                      </a:cubicBezTo>
                      <a:cubicBezTo>
                        <a:pt x="11630" y="2821"/>
                        <a:pt x="10275" y="3457"/>
                        <a:pt x="8925" y="4002"/>
                      </a:cubicBezTo>
                      <a:cubicBezTo>
                        <a:pt x="7592" y="4539"/>
                        <a:pt x="6043" y="4745"/>
                        <a:pt x="4792" y="5445"/>
                      </a:cubicBezTo>
                      <a:cubicBezTo>
                        <a:pt x="4181" y="5785"/>
                        <a:pt x="3613" y="6200"/>
                        <a:pt x="3113" y="6676"/>
                      </a:cubicBezTo>
                      <a:cubicBezTo>
                        <a:pt x="3017" y="6768"/>
                        <a:pt x="2923" y="6861"/>
                        <a:pt x="2833" y="6956"/>
                      </a:cubicBezTo>
                      <a:cubicBezTo>
                        <a:pt x="2363" y="7452"/>
                        <a:pt x="1969" y="8010"/>
                        <a:pt x="1672" y="8624"/>
                      </a:cubicBezTo>
                      <a:cubicBezTo>
                        <a:pt x="1477" y="9028"/>
                        <a:pt x="1323" y="9456"/>
                        <a:pt x="1224" y="9907"/>
                      </a:cubicBezTo>
                      <a:cubicBezTo>
                        <a:pt x="947" y="11158"/>
                        <a:pt x="655" y="12408"/>
                        <a:pt x="373" y="13661"/>
                      </a:cubicBezTo>
                      <a:cubicBezTo>
                        <a:pt x="0" y="15322"/>
                        <a:pt x="1493" y="16187"/>
                        <a:pt x="3359" y="16663"/>
                      </a:cubicBezTo>
                      <a:cubicBezTo>
                        <a:pt x="5223" y="17140"/>
                        <a:pt x="17769" y="17839"/>
                        <a:pt x="17769" y="17839"/>
                      </a:cubicBezTo>
                      <a:lnTo>
                        <a:pt x="61256" y="17839"/>
                      </a:lnTo>
                      <a:cubicBezTo>
                        <a:pt x="62299" y="17839"/>
                        <a:pt x="63144" y="16994"/>
                        <a:pt x="63144" y="15951"/>
                      </a:cubicBezTo>
                      <a:lnTo>
                        <a:pt x="63144" y="12677"/>
                      </a:lnTo>
                      <a:cubicBezTo>
                        <a:pt x="63144" y="11444"/>
                        <a:pt x="62466" y="10310"/>
                        <a:pt x="61379" y="9726"/>
                      </a:cubicBezTo>
                      <a:cubicBezTo>
                        <a:pt x="58723" y="8297"/>
                        <a:pt x="52786" y="6231"/>
                        <a:pt x="47267" y="6166"/>
                      </a:cubicBezTo>
                      <a:cubicBezTo>
                        <a:pt x="41012" y="2854"/>
                        <a:pt x="35396" y="166"/>
                        <a:pt x="31433" y="72"/>
                      </a:cubicBezTo>
                      <a:cubicBezTo>
                        <a:pt x="30006" y="39"/>
                        <a:pt x="28589" y="0"/>
                        <a:pt x="271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7"/>
                <p:cNvSpPr/>
                <p:nvPr/>
              </p:nvSpPr>
              <p:spPr>
                <a:xfrm>
                  <a:off x="2852690" y="2628297"/>
                  <a:ext cx="5726964" cy="1087048"/>
                </a:xfrm>
                <a:custGeom>
                  <a:rect b="b" l="l" r="r" t="t"/>
                  <a:pathLst>
                    <a:path extrusionOk="0" h="9271" w="48843">
                      <a:moveTo>
                        <a:pt x="5230" y="312"/>
                      </a:moveTo>
                      <a:cubicBezTo>
                        <a:pt x="5130" y="312"/>
                        <a:pt x="2986" y="942"/>
                        <a:pt x="2986" y="942"/>
                      </a:cubicBezTo>
                      <a:lnTo>
                        <a:pt x="1306" y="2115"/>
                      </a:lnTo>
                      <a:lnTo>
                        <a:pt x="0" y="4415"/>
                      </a:lnTo>
                      <a:lnTo>
                        <a:pt x="0" y="6669"/>
                      </a:lnTo>
                      <a:cubicBezTo>
                        <a:pt x="889" y="6743"/>
                        <a:pt x="1844" y="6815"/>
                        <a:pt x="2798" y="6884"/>
                      </a:cubicBezTo>
                      <a:cubicBezTo>
                        <a:pt x="3533" y="8302"/>
                        <a:pt x="5014" y="9270"/>
                        <a:pt x="6720" y="9270"/>
                      </a:cubicBezTo>
                      <a:cubicBezTo>
                        <a:pt x="8231" y="9270"/>
                        <a:pt x="9565" y="8511"/>
                        <a:pt x="10361" y="7353"/>
                      </a:cubicBezTo>
                      <a:lnTo>
                        <a:pt x="10880" y="7353"/>
                      </a:lnTo>
                      <a:cubicBezTo>
                        <a:pt x="10931" y="7208"/>
                        <a:pt x="10975" y="7058"/>
                        <a:pt x="10975" y="6968"/>
                      </a:cubicBezTo>
                      <a:cubicBezTo>
                        <a:pt x="10975" y="6747"/>
                        <a:pt x="11136" y="5847"/>
                        <a:pt x="11136" y="5602"/>
                      </a:cubicBezTo>
                      <a:cubicBezTo>
                        <a:pt x="11136" y="5560"/>
                        <a:pt x="11123" y="5498"/>
                        <a:pt x="11100" y="5421"/>
                      </a:cubicBezTo>
                      <a:cubicBezTo>
                        <a:pt x="11124" y="5235"/>
                        <a:pt x="11136" y="5047"/>
                        <a:pt x="11136" y="4854"/>
                      </a:cubicBezTo>
                      <a:cubicBezTo>
                        <a:pt x="11136" y="2706"/>
                        <a:pt x="9601" y="917"/>
                        <a:pt x="7568" y="521"/>
                      </a:cubicBezTo>
                      <a:cubicBezTo>
                        <a:pt x="7519" y="487"/>
                        <a:pt x="7489" y="467"/>
                        <a:pt x="7489" y="467"/>
                      </a:cubicBezTo>
                      <a:cubicBezTo>
                        <a:pt x="7489" y="467"/>
                        <a:pt x="5331" y="312"/>
                        <a:pt x="5230" y="312"/>
                      </a:cubicBezTo>
                      <a:close/>
                      <a:moveTo>
                        <a:pt x="41958" y="1"/>
                      </a:moveTo>
                      <a:lnTo>
                        <a:pt x="40964" y="610"/>
                      </a:lnTo>
                      <a:cubicBezTo>
                        <a:pt x="39604" y="999"/>
                        <a:pt x="38515" y="2023"/>
                        <a:pt x="38033" y="3342"/>
                      </a:cubicBezTo>
                      <a:lnTo>
                        <a:pt x="37838" y="3612"/>
                      </a:lnTo>
                      <a:lnTo>
                        <a:pt x="37802" y="4295"/>
                      </a:lnTo>
                      <a:cubicBezTo>
                        <a:pt x="37780" y="4478"/>
                        <a:pt x="37767" y="4665"/>
                        <a:pt x="37767" y="4854"/>
                      </a:cubicBezTo>
                      <a:cubicBezTo>
                        <a:pt x="37767" y="4893"/>
                        <a:pt x="37768" y="4931"/>
                        <a:pt x="37768" y="4968"/>
                      </a:cubicBezTo>
                      <a:lnTo>
                        <a:pt x="37713" y="6087"/>
                      </a:lnTo>
                      <a:lnTo>
                        <a:pt x="37965" y="7353"/>
                      </a:lnTo>
                      <a:lnTo>
                        <a:pt x="38543" y="7353"/>
                      </a:lnTo>
                      <a:cubicBezTo>
                        <a:pt x="39339" y="8511"/>
                        <a:pt x="40672" y="9270"/>
                        <a:pt x="42184" y="9270"/>
                      </a:cubicBezTo>
                      <a:cubicBezTo>
                        <a:pt x="43695" y="9270"/>
                        <a:pt x="45028" y="8511"/>
                        <a:pt x="45824" y="7353"/>
                      </a:cubicBezTo>
                      <a:lnTo>
                        <a:pt x="48579" y="7353"/>
                      </a:lnTo>
                      <a:cubicBezTo>
                        <a:pt x="48687" y="6921"/>
                        <a:pt x="48843" y="6292"/>
                        <a:pt x="48843" y="6177"/>
                      </a:cubicBezTo>
                      <a:cubicBezTo>
                        <a:pt x="48843" y="6001"/>
                        <a:pt x="48283" y="3611"/>
                        <a:pt x="48283" y="3611"/>
                      </a:cubicBezTo>
                      <a:cubicBezTo>
                        <a:pt x="48283" y="3611"/>
                        <a:pt x="46977" y="1804"/>
                        <a:pt x="46915" y="1711"/>
                      </a:cubicBezTo>
                      <a:cubicBezTo>
                        <a:pt x="46853" y="1618"/>
                        <a:pt x="44655" y="312"/>
                        <a:pt x="44588" y="280"/>
                      </a:cubicBezTo>
                      <a:cubicBezTo>
                        <a:pt x="44522" y="249"/>
                        <a:pt x="41958" y="1"/>
                        <a:pt x="41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37"/>
                <p:cNvSpPr/>
                <p:nvPr/>
              </p:nvSpPr>
              <p:spPr>
                <a:xfrm>
                  <a:off x="3613086" y="1528335"/>
                  <a:ext cx="3765564" cy="679009"/>
                </a:xfrm>
                <a:custGeom>
                  <a:rect b="b" l="l" r="r" t="t"/>
                  <a:pathLst>
                    <a:path extrusionOk="0" h="5791" w="32115">
                      <a:moveTo>
                        <a:pt x="14324" y="0"/>
                      </a:moveTo>
                      <a:cubicBezTo>
                        <a:pt x="9789" y="0"/>
                        <a:pt x="5489" y="605"/>
                        <a:pt x="1326" y="1835"/>
                      </a:cubicBezTo>
                      <a:cubicBezTo>
                        <a:pt x="511" y="2077"/>
                        <a:pt x="0" y="2885"/>
                        <a:pt x="125" y="3726"/>
                      </a:cubicBezTo>
                      <a:lnTo>
                        <a:pt x="126" y="3731"/>
                      </a:lnTo>
                      <a:cubicBezTo>
                        <a:pt x="190" y="4160"/>
                        <a:pt x="549" y="4483"/>
                        <a:pt x="981" y="4501"/>
                      </a:cubicBezTo>
                      <a:lnTo>
                        <a:pt x="31604" y="5790"/>
                      </a:lnTo>
                      <a:cubicBezTo>
                        <a:pt x="31610" y="5790"/>
                        <a:pt x="31616" y="5790"/>
                        <a:pt x="31622" y="5790"/>
                      </a:cubicBezTo>
                      <a:cubicBezTo>
                        <a:pt x="31989" y="5790"/>
                        <a:pt x="32115" y="5292"/>
                        <a:pt x="31784" y="5120"/>
                      </a:cubicBezTo>
                      <a:cubicBezTo>
                        <a:pt x="26685" y="2471"/>
                        <a:pt x="21632" y="167"/>
                        <a:pt x="18139" y="85"/>
                      </a:cubicBezTo>
                      <a:cubicBezTo>
                        <a:pt x="17850" y="78"/>
                        <a:pt x="17532" y="68"/>
                        <a:pt x="17188" y="57"/>
                      </a:cubicBezTo>
                      <a:cubicBezTo>
                        <a:pt x="16356" y="30"/>
                        <a:pt x="15413" y="0"/>
                        <a:pt x="14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37"/>
                <p:cNvSpPr/>
                <p:nvPr/>
              </p:nvSpPr>
              <p:spPr>
                <a:xfrm>
                  <a:off x="4206512" y="1572774"/>
                  <a:ext cx="1131838" cy="505007"/>
                </a:xfrm>
                <a:custGeom>
                  <a:rect b="b" l="l" r="r" t="t"/>
                  <a:pathLst>
                    <a:path extrusionOk="0" h="4307" w="9653">
                      <a:moveTo>
                        <a:pt x="8560" y="0"/>
                      </a:moveTo>
                      <a:cubicBezTo>
                        <a:pt x="8558" y="0"/>
                        <a:pt x="8556" y="0"/>
                        <a:pt x="8554" y="0"/>
                      </a:cubicBezTo>
                      <a:cubicBezTo>
                        <a:pt x="5738" y="40"/>
                        <a:pt x="3041" y="313"/>
                        <a:pt x="404" y="829"/>
                      </a:cubicBezTo>
                      <a:cubicBezTo>
                        <a:pt x="161" y="875"/>
                        <a:pt x="1" y="1110"/>
                        <a:pt x="45" y="1353"/>
                      </a:cubicBezTo>
                      <a:lnTo>
                        <a:pt x="435" y="3581"/>
                      </a:lnTo>
                      <a:cubicBezTo>
                        <a:pt x="473" y="3791"/>
                        <a:pt x="651" y="3948"/>
                        <a:pt x="865" y="3957"/>
                      </a:cubicBezTo>
                      <a:lnTo>
                        <a:pt x="9136" y="4306"/>
                      </a:lnTo>
                      <a:cubicBezTo>
                        <a:pt x="9142" y="4306"/>
                        <a:pt x="9148" y="4306"/>
                        <a:pt x="9155" y="4306"/>
                      </a:cubicBezTo>
                      <a:cubicBezTo>
                        <a:pt x="9436" y="4306"/>
                        <a:pt x="9653" y="4052"/>
                        <a:pt x="9604" y="3771"/>
                      </a:cubicBezTo>
                      <a:lnTo>
                        <a:pt x="9008" y="378"/>
                      </a:lnTo>
                      <a:cubicBezTo>
                        <a:pt x="8970" y="160"/>
                        <a:pt x="8781" y="0"/>
                        <a:pt x="85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37"/>
                <p:cNvSpPr/>
                <p:nvPr/>
              </p:nvSpPr>
              <p:spPr>
                <a:xfrm>
                  <a:off x="5481304" y="1576057"/>
                  <a:ext cx="1829960" cy="587201"/>
                </a:xfrm>
                <a:custGeom>
                  <a:rect b="b" l="l" r="r" t="t"/>
                  <a:pathLst>
                    <a:path extrusionOk="0" h="5008" w="15607">
                      <a:moveTo>
                        <a:pt x="498" y="0"/>
                      </a:moveTo>
                      <a:cubicBezTo>
                        <a:pt x="216" y="0"/>
                        <a:pt x="1" y="255"/>
                        <a:pt x="49" y="535"/>
                      </a:cubicBezTo>
                      <a:lnTo>
                        <a:pt x="663" y="4020"/>
                      </a:lnTo>
                      <a:cubicBezTo>
                        <a:pt x="700" y="4231"/>
                        <a:pt x="878" y="4387"/>
                        <a:pt x="1091" y="4396"/>
                      </a:cubicBezTo>
                      <a:lnTo>
                        <a:pt x="15606" y="5007"/>
                      </a:lnTo>
                      <a:cubicBezTo>
                        <a:pt x="10964" y="2597"/>
                        <a:pt x="5753" y="135"/>
                        <a:pt x="2198" y="51"/>
                      </a:cubicBezTo>
                      <a:cubicBezTo>
                        <a:pt x="1907" y="44"/>
                        <a:pt x="1587" y="34"/>
                        <a:pt x="1240" y="23"/>
                      </a:cubicBezTo>
                      <a:cubicBezTo>
                        <a:pt x="1006" y="16"/>
                        <a:pt x="763" y="8"/>
                        <a:pt x="512" y="1"/>
                      </a:cubicBezTo>
                      <a:cubicBezTo>
                        <a:pt x="507" y="0"/>
                        <a:pt x="502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37"/>
                <p:cNvSpPr/>
                <p:nvPr/>
              </p:nvSpPr>
              <p:spPr>
                <a:xfrm>
                  <a:off x="5665394" y="1598804"/>
                  <a:ext cx="451539" cy="504772"/>
                </a:xfrm>
                <a:custGeom>
                  <a:rect b="b" l="l" r="r" t="t"/>
                  <a:pathLst>
                    <a:path extrusionOk="0" h="4305" w="3851">
                      <a:moveTo>
                        <a:pt x="2058" y="0"/>
                      </a:moveTo>
                      <a:lnTo>
                        <a:pt x="0" y="4222"/>
                      </a:lnTo>
                      <a:lnTo>
                        <a:pt x="1951" y="4304"/>
                      </a:lnTo>
                      <a:lnTo>
                        <a:pt x="3851" y="406"/>
                      </a:lnTo>
                      <a:cubicBezTo>
                        <a:pt x="3229" y="232"/>
                        <a:pt x="2629" y="93"/>
                        <a:pt x="20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37"/>
                <p:cNvSpPr/>
                <p:nvPr/>
              </p:nvSpPr>
              <p:spPr>
                <a:xfrm>
                  <a:off x="4422378" y="1587196"/>
                  <a:ext cx="454822" cy="463968"/>
                </a:xfrm>
                <a:custGeom>
                  <a:rect b="b" l="l" r="r" t="t"/>
                  <a:pathLst>
                    <a:path extrusionOk="0" h="3957" w="3879">
                      <a:moveTo>
                        <a:pt x="3879" y="0"/>
                      </a:moveTo>
                      <a:cubicBezTo>
                        <a:pt x="3176" y="51"/>
                        <a:pt x="2481" y="118"/>
                        <a:pt x="1791" y="200"/>
                      </a:cubicBezTo>
                      <a:lnTo>
                        <a:pt x="0" y="3875"/>
                      </a:lnTo>
                      <a:lnTo>
                        <a:pt x="1950" y="3957"/>
                      </a:lnTo>
                      <a:lnTo>
                        <a:pt x="38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37"/>
                <p:cNvSpPr/>
                <p:nvPr/>
              </p:nvSpPr>
              <p:spPr>
                <a:xfrm>
                  <a:off x="7400645" y="2793391"/>
                  <a:ext cx="1035574" cy="1035574"/>
                </a:xfrm>
                <a:custGeom>
                  <a:rect b="b" l="l" r="r" t="t"/>
                  <a:pathLst>
                    <a:path extrusionOk="0" h="8832" w="8832">
                      <a:moveTo>
                        <a:pt x="4416" y="1345"/>
                      </a:moveTo>
                      <a:cubicBezTo>
                        <a:pt x="6112" y="1345"/>
                        <a:pt x="7488" y="2720"/>
                        <a:pt x="7488" y="4416"/>
                      </a:cubicBezTo>
                      <a:cubicBezTo>
                        <a:pt x="7488" y="6112"/>
                        <a:pt x="6112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6" y="0"/>
                        <a:pt x="0" y="1976"/>
                        <a:pt x="0" y="4416"/>
                      </a:cubicBezTo>
                      <a:cubicBezTo>
                        <a:pt x="0" y="6854"/>
                        <a:pt x="1976" y="8832"/>
                        <a:pt x="4416" y="8832"/>
                      </a:cubicBezTo>
                      <a:cubicBezTo>
                        <a:pt x="6854" y="8832"/>
                        <a:pt x="8832" y="6854"/>
                        <a:pt x="8832" y="4416"/>
                      </a:cubicBezTo>
                      <a:cubicBezTo>
                        <a:pt x="8832" y="1978"/>
                        <a:pt x="6854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37"/>
                <p:cNvSpPr/>
                <p:nvPr/>
              </p:nvSpPr>
              <p:spPr>
                <a:xfrm>
                  <a:off x="7558236" y="2950864"/>
                  <a:ext cx="720399" cy="720517"/>
                </a:xfrm>
                <a:custGeom>
                  <a:rect b="b" l="l" r="r" t="t"/>
                  <a:pathLst>
                    <a:path extrusionOk="0" h="6145" w="6144">
                      <a:moveTo>
                        <a:pt x="3072" y="2144"/>
                      </a:moveTo>
                      <a:cubicBezTo>
                        <a:pt x="3001" y="2144"/>
                        <a:pt x="2945" y="2202"/>
                        <a:pt x="2945" y="2273"/>
                      </a:cubicBezTo>
                      <a:cubicBezTo>
                        <a:pt x="2945" y="2344"/>
                        <a:pt x="3001" y="2400"/>
                        <a:pt x="3072" y="2400"/>
                      </a:cubicBezTo>
                      <a:cubicBezTo>
                        <a:pt x="3143" y="2400"/>
                        <a:pt x="3201" y="2344"/>
                        <a:pt x="3201" y="2273"/>
                      </a:cubicBezTo>
                      <a:cubicBezTo>
                        <a:pt x="3201" y="2202"/>
                        <a:pt x="3143" y="2144"/>
                        <a:pt x="3072" y="2144"/>
                      </a:cubicBezTo>
                      <a:close/>
                      <a:moveTo>
                        <a:pt x="2506" y="2379"/>
                      </a:moveTo>
                      <a:cubicBezTo>
                        <a:pt x="2473" y="2379"/>
                        <a:pt x="2441" y="2392"/>
                        <a:pt x="2416" y="2417"/>
                      </a:cubicBezTo>
                      <a:cubicBezTo>
                        <a:pt x="2365" y="2467"/>
                        <a:pt x="2365" y="2547"/>
                        <a:pt x="2416" y="2598"/>
                      </a:cubicBezTo>
                      <a:cubicBezTo>
                        <a:pt x="2441" y="2623"/>
                        <a:pt x="2473" y="2635"/>
                        <a:pt x="2506" y="2635"/>
                      </a:cubicBezTo>
                      <a:cubicBezTo>
                        <a:pt x="2539" y="2635"/>
                        <a:pt x="2572" y="2623"/>
                        <a:pt x="2597" y="2598"/>
                      </a:cubicBezTo>
                      <a:cubicBezTo>
                        <a:pt x="2647" y="2547"/>
                        <a:pt x="2647" y="2467"/>
                        <a:pt x="2597" y="2417"/>
                      </a:cubicBezTo>
                      <a:cubicBezTo>
                        <a:pt x="2572" y="2392"/>
                        <a:pt x="2539" y="2379"/>
                        <a:pt x="2506" y="2379"/>
                      </a:cubicBezTo>
                      <a:close/>
                      <a:moveTo>
                        <a:pt x="3637" y="2379"/>
                      </a:moveTo>
                      <a:cubicBezTo>
                        <a:pt x="3605" y="2379"/>
                        <a:pt x="3572" y="2392"/>
                        <a:pt x="3547" y="2417"/>
                      </a:cubicBezTo>
                      <a:cubicBezTo>
                        <a:pt x="3498" y="2467"/>
                        <a:pt x="3498" y="2547"/>
                        <a:pt x="3547" y="2598"/>
                      </a:cubicBezTo>
                      <a:cubicBezTo>
                        <a:pt x="3572" y="2623"/>
                        <a:pt x="3605" y="2635"/>
                        <a:pt x="3637" y="2635"/>
                      </a:cubicBezTo>
                      <a:cubicBezTo>
                        <a:pt x="3670" y="2635"/>
                        <a:pt x="3703" y="2623"/>
                        <a:pt x="3728" y="2598"/>
                      </a:cubicBezTo>
                      <a:cubicBezTo>
                        <a:pt x="3779" y="2547"/>
                        <a:pt x="3779" y="2467"/>
                        <a:pt x="3728" y="2417"/>
                      </a:cubicBezTo>
                      <a:cubicBezTo>
                        <a:pt x="3703" y="2392"/>
                        <a:pt x="3670" y="2379"/>
                        <a:pt x="3637" y="2379"/>
                      </a:cubicBezTo>
                      <a:close/>
                      <a:moveTo>
                        <a:pt x="2272" y="2944"/>
                      </a:moveTo>
                      <a:cubicBezTo>
                        <a:pt x="2201" y="2944"/>
                        <a:pt x="2143" y="3002"/>
                        <a:pt x="2143" y="3073"/>
                      </a:cubicBezTo>
                      <a:cubicBezTo>
                        <a:pt x="2143" y="3144"/>
                        <a:pt x="2201" y="3200"/>
                        <a:pt x="2272" y="3200"/>
                      </a:cubicBezTo>
                      <a:cubicBezTo>
                        <a:pt x="2343" y="3200"/>
                        <a:pt x="2401" y="3144"/>
                        <a:pt x="2401" y="3073"/>
                      </a:cubicBezTo>
                      <a:cubicBezTo>
                        <a:pt x="2401" y="3002"/>
                        <a:pt x="2343" y="2944"/>
                        <a:pt x="2272" y="2944"/>
                      </a:cubicBezTo>
                      <a:close/>
                      <a:moveTo>
                        <a:pt x="3872" y="2944"/>
                      </a:moveTo>
                      <a:cubicBezTo>
                        <a:pt x="3801" y="2944"/>
                        <a:pt x="3745" y="3002"/>
                        <a:pt x="3745" y="3073"/>
                      </a:cubicBezTo>
                      <a:cubicBezTo>
                        <a:pt x="3745" y="3144"/>
                        <a:pt x="3801" y="3200"/>
                        <a:pt x="3872" y="3200"/>
                      </a:cubicBezTo>
                      <a:cubicBezTo>
                        <a:pt x="3943" y="3200"/>
                        <a:pt x="4001" y="3144"/>
                        <a:pt x="4001" y="3073"/>
                      </a:cubicBezTo>
                      <a:cubicBezTo>
                        <a:pt x="4001" y="3002"/>
                        <a:pt x="3943" y="2944"/>
                        <a:pt x="3872" y="2944"/>
                      </a:cubicBezTo>
                      <a:close/>
                      <a:moveTo>
                        <a:pt x="2506" y="3511"/>
                      </a:moveTo>
                      <a:cubicBezTo>
                        <a:pt x="2473" y="3511"/>
                        <a:pt x="2441" y="3523"/>
                        <a:pt x="2416" y="3548"/>
                      </a:cubicBezTo>
                      <a:cubicBezTo>
                        <a:pt x="2365" y="3599"/>
                        <a:pt x="2365" y="3679"/>
                        <a:pt x="2416" y="3729"/>
                      </a:cubicBezTo>
                      <a:cubicBezTo>
                        <a:pt x="2441" y="3754"/>
                        <a:pt x="2473" y="3767"/>
                        <a:pt x="2506" y="3767"/>
                      </a:cubicBezTo>
                      <a:cubicBezTo>
                        <a:pt x="2539" y="3767"/>
                        <a:pt x="2572" y="3754"/>
                        <a:pt x="2597" y="3729"/>
                      </a:cubicBezTo>
                      <a:cubicBezTo>
                        <a:pt x="2647" y="3679"/>
                        <a:pt x="2647" y="3597"/>
                        <a:pt x="2597" y="3548"/>
                      </a:cubicBezTo>
                      <a:cubicBezTo>
                        <a:pt x="2572" y="3523"/>
                        <a:pt x="2539" y="3511"/>
                        <a:pt x="2506" y="3511"/>
                      </a:cubicBezTo>
                      <a:close/>
                      <a:moveTo>
                        <a:pt x="3637" y="3511"/>
                      </a:moveTo>
                      <a:cubicBezTo>
                        <a:pt x="3605" y="3511"/>
                        <a:pt x="3572" y="3523"/>
                        <a:pt x="3547" y="3548"/>
                      </a:cubicBezTo>
                      <a:cubicBezTo>
                        <a:pt x="3498" y="3599"/>
                        <a:pt x="3498" y="3679"/>
                        <a:pt x="3547" y="3729"/>
                      </a:cubicBezTo>
                      <a:cubicBezTo>
                        <a:pt x="3572" y="3754"/>
                        <a:pt x="3605" y="3767"/>
                        <a:pt x="3638" y="3767"/>
                      </a:cubicBezTo>
                      <a:cubicBezTo>
                        <a:pt x="3671" y="3767"/>
                        <a:pt x="3703" y="3754"/>
                        <a:pt x="3728" y="3729"/>
                      </a:cubicBezTo>
                      <a:cubicBezTo>
                        <a:pt x="3779" y="3679"/>
                        <a:pt x="3779" y="3597"/>
                        <a:pt x="3728" y="3548"/>
                      </a:cubicBezTo>
                      <a:cubicBezTo>
                        <a:pt x="3703" y="3523"/>
                        <a:pt x="3670" y="3511"/>
                        <a:pt x="3637" y="3511"/>
                      </a:cubicBezTo>
                      <a:close/>
                      <a:moveTo>
                        <a:pt x="3072" y="3744"/>
                      </a:moveTo>
                      <a:cubicBezTo>
                        <a:pt x="3001" y="3744"/>
                        <a:pt x="2943" y="3802"/>
                        <a:pt x="2943" y="3873"/>
                      </a:cubicBezTo>
                      <a:cubicBezTo>
                        <a:pt x="2943" y="3944"/>
                        <a:pt x="3001" y="4002"/>
                        <a:pt x="3072" y="4002"/>
                      </a:cubicBezTo>
                      <a:cubicBezTo>
                        <a:pt x="3143" y="4002"/>
                        <a:pt x="3199" y="3944"/>
                        <a:pt x="3199" y="3873"/>
                      </a:cubicBezTo>
                      <a:cubicBezTo>
                        <a:pt x="3199" y="3802"/>
                        <a:pt x="3143" y="3744"/>
                        <a:pt x="3072" y="3744"/>
                      </a:cubicBezTo>
                      <a:close/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7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3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4" y="1281"/>
                        <a:pt x="3185" y="1025"/>
                        <a:pt x="3168" y="769"/>
                      </a:cubicBezTo>
                      <a:cubicBezTo>
                        <a:pt x="3155" y="595"/>
                        <a:pt x="3139" y="420"/>
                        <a:pt x="3113" y="246"/>
                      </a:cubicBezTo>
                      <a:lnTo>
                        <a:pt x="3113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1" y="742"/>
                        <a:pt x="4240" y="885"/>
                        <a:pt x="4142" y="1031"/>
                      </a:cubicBezTo>
                      <a:cubicBezTo>
                        <a:pt x="3998" y="1243"/>
                        <a:pt x="3862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698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4" y="1356"/>
                        <a:pt x="4307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2" y="885"/>
                        <a:pt x="5260" y="1223"/>
                        <a:pt x="5500" y="1624"/>
                      </a:cubicBezTo>
                      <a:cubicBezTo>
                        <a:pt x="5336" y="1689"/>
                        <a:pt x="5177" y="1763"/>
                        <a:pt x="5020" y="1838"/>
                      </a:cubicBezTo>
                      <a:cubicBezTo>
                        <a:pt x="4789" y="1951"/>
                        <a:pt x="4563" y="2072"/>
                        <a:pt x="4341" y="2200"/>
                      </a:cubicBezTo>
                      <a:cubicBezTo>
                        <a:pt x="4238" y="2259"/>
                        <a:pt x="4136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3"/>
                      </a:cubicBezTo>
                      <a:cubicBezTo>
                        <a:pt x="5260" y="1906"/>
                        <a:pt x="5403" y="1804"/>
                        <a:pt x="5541" y="1695"/>
                      </a:cubicBezTo>
                      <a:cubicBezTo>
                        <a:pt x="5763" y="2092"/>
                        <a:pt x="5893" y="2547"/>
                        <a:pt x="5900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4" y="2952"/>
                        <a:pt x="4609" y="2952"/>
                      </a:cubicBezTo>
                      <a:cubicBezTo>
                        <a:pt x="4488" y="2952"/>
                        <a:pt x="4370" y="2953"/>
                        <a:pt x="4249" y="2957"/>
                      </a:cubicBezTo>
                      <a:cubicBezTo>
                        <a:pt x="4254" y="2995"/>
                        <a:pt x="4255" y="3034"/>
                        <a:pt x="4255" y="3073"/>
                      </a:cubicBezTo>
                      <a:cubicBezTo>
                        <a:pt x="4255" y="3111"/>
                        <a:pt x="4254" y="3151"/>
                        <a:pt x="4249" y="3189"/>
                      </a:cubicBezTo>
                      <a:cubicBezTo>
                        <a:pt x="4370" y="3192"/>
                        <a:pt x="4488" y="3195"/>
                        <a:pt x="4609" y="3195"/>
                      </a:cubicBezTo>
                      <a:cubicBezTo>
                        <a:pt x="4864" y="3195"/>
                        <a:pt x="5120" y="3186"/>
                        <a:pt x="5376" y="3168"/>
                      </a:cubicBezTo>
                      <a:cubicBezTo>
                        <a:pt x="5551" y="3155"/>
                        <a:pt x="5725" y="3140"/>
                        <a:pt x="5900" y="3114"/>
                      </a:cubicBezTo>
                      <a:lnTo>
                        <a:pt x="5900" y="3114"/>
                      </a:lnTo>
                      <a:cubicBezTo>
                        <a:pt x="5893" y="3599"/>
                        <a:pt x="5763" y="4054"/>
                        <a:pt x="5541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5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6" y="3825"/>
                        <a:pt x="4238" y="3887"/>
                        <a:pt x="4341" y="3947"/>
                      </a:cubicBezTo>
                      <a:cubicBezTo>
                        <a:pt x="4563" y="4074"/>
                        <a:pt x="4789" y="4195"/>
                        <a:pt x="5020" y="4308"/>
                      </a:cubicBezTo>
                      <a:cubicBezTo>
                        <a:pt x="5177" y="4383"/>
                        <a:pt x="5336" y="4457"/>
                        <a:pt x="5500" y="4522"/>
                      </a:cubicBezTo>
                      <a:cubicBezTo>
                        <a:pt x="5260" y="4923"/>
                        <a:pt x="4922" y="5261"/>
                        <a:pt x="4522" y="5501"/>
                      </a:cubicBezTo>
                      <a:cubicBezTo>
                        <a:pt x="4456" y="5337"/>
                        <a:pt x="4384" y="5178"/>
                        <a:pt x="4307" y="5021"/>
                      </a:cubicBezTo>
                      <a:cubicBezTo>
                        <a:pt x="4194" y="4790"/>
                        <a:pt x="4074" y="4564"/>
                        <a:pt x="3946" y="4342"/>
                      </a:cubicBezTo>
                      <a:cubicBezTo>
                        <a:pt x="3886" y="4239"/>
                        <a:pt x="3824" y="4137"/>
                        <a:pt x="3762" y="4036"/>
                      </a:cubicBezTo>
                      <a:cubicBezTo>
                        <a:pt x="3698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2" y="4686"/>
                        <a:pt x="3998" y="4904"/>
                        <a:pt x="4142" y="5116"/>
                      </a:cubicBezTo>
                      <a:cubicBezTo>
                        <a:pt x="4240" y="5261"/>
                        <a:pt x="4341" y="5404"/>
                        <a:pt x="4450" y="5542"/>
                      </a:cubicBezTo>
                      <a:cubicBezTo>
                        <a:pt x="4053" y="5764"/>
                        <a:pt x="3598" y="5893"/>
                        <a:pt x="3113" y="5900"/>
                      </a:cubicBezTo>
                      <a:cubicBezTo>
                        <a:pt x="3139" y="5726"/>
                        <a:pt x="3155" y="5551"/>
                        <a:pt x="3168" y="5377"/>
                      </a:cubicBezTo>
                      <a:cubicBezTo>
                        <a:pt x="3185" y="5121"/>
                        <a:pt x="3194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3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7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4" y="5542"/>
                      </a:cubicBezTo>
                      <a:cubicBezTo>
                        <a:pt x="1804" y="5404"/>
                        <a:pt x="1905" y="5261"/>
                        <a:pt x="2003" y="5116"/>
                      </a:cubicBezTo>
                      <a:cubicBezTo>
                        <a:pt x="2146" y="4904"/>
                        <a:pt x="2282" y="4686"/>
                        <a:pt x="2409" y="4464"/>
                      </a:cubicBezTo>
                      <a:cubicBezTo>
                        <a:pt x="2470" y="4361"/>
                        <a:pt x="2528" y="4256"/>
                        <a:pt x="2583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5" y="4923"/>
                        <a:pt x="645" y="4522"/>
                      </a:cubicBezTo>
                      <a:cubicBezTo>
                        <a:pt x="808" y="4457"/>
                        <a:pt x="967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4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5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5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0" y="3151"/>
                        <a:pt x="1889" y="3113"/>
                        <a:pt x="1889" y="3073"/>
                      </a:cubicBezTo>
                      <a:cubicBezTo>
                        <a:pt x="1889" y="3034"/>
                        <a:pt x="1890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5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5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4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7" y="1763"/>
                        <a:pt x="808" y="1689"/>
                        <a:pt x="645" y="1624"/>
                      </a:cubicBezTo>
                      <a:cubicBezTo>
                        <a:pt x="885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3" y="1995"/>
                      </a:cubicBezTo>
                      <a:cubicBezTo>
                        <a:pt x="2528" y="1890"/>
                        <a:pt x="2470" y="1785"/>
                        <a:pt x="2409" y="1682"/>
                      </a:cubicBezTo>
                      <a:cubicBezTo>
                        <a:pt x="2282" y="1460"/>
                        <a:pt x="2146" y="1243"/>
                        <a:pt x="2003" y="1031"/>
                      </a:cubicBezTo>
                      <a:cubicBezTo>
                        <a:pt x="1905" y="885"/>
                        <a:pt x="1804" y="742"/>
                        <a:pt x="1694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68" y="6145"/>
                        <a:pt x="6144" y="4769"/>
                        <a:pt x="6144" y="3073"/>
                      </a:cubicBezTo>
                      <a:cubicBezTo>
                        <a:pt x="6144" y="1377"/>
                        <a:pt x="4768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37"/>
                <p:cNvSpPr/>
                <p:nvPr/>
              </p:nvSpPr>
              <p:spPr>
                <a:xfrm>
                  <a:off x="2691934" y="2407038"/>
                  <a:ext cx="216565" cy="216565"/>
                </a:xfrm>
                <a:custGeom>
                  <a:rect b="b" l="l" r="r" t="t"/>
                  <a:pathLst>
                    <a:path extrusionOk="0" h="1847" w="1847">
                      <a:moveTo>
                        <a:pt x="923" y="1"/>
                      </a:moveTo>
                      <a:cubicBezTo>
                        <a:pt x="414" y="1"/>
                        <a:pt x="0" y="413"/>
                        <a:pt x="0" y="924"/>
                      </a:cubicBezTo>
                      <a:cubicBezTo>
                        <a:pt x="0" y="1432"/>
                        <a:pt x="414" y="1847"/>
                        <a:pt x="923" y="1847"/>
                      </a:cubicBezTo>
                      <a:cubicBezTo>
                        <a:pt x="1434" y="1847"/>
                        <a:pt x="1846" y="1432"/>
                        <a:pt x="1846" y="924"/>
                      </a:cubicBezTo>
                      <a:cubicBezTo>
                        <a:pt x="1846" y="413"/>
                        <a:pt x="1434" y="1"/>
                        <a:pt x="9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37"/>
                <p:cNvSpPr/>
                <p:nvPr/>
              </p:nvSpPr>
              <p:spPr>
                <a:xfrm>
                  <a:off x="2739656" y="2454761"/>
                  <a:ext cx="121122" cy="121122"/>
                </a:xfrm>
                <a:custGeom>
                  <a:rect b="b" l="l" r="r" t="t"/>
                  <a:pathLst>
                    <a:path extrusionOk="0" h="1033" w="1033">
                      <a:moveTo>
                        <a:pt x="516" y="1"/>
                      </a:moveTo>
                      <a:cubicBezTo>
                        <a:pt x="232" y="1"/>
                        <a:pt x="0" y="231"/>
                        <a:pt x="0" y="517"/>
                      </a:cubicBezTo>
                      <a:cubicBezTo>
                        <a:pt x="0" y="802"/>
                        <a:pt x="232" y="1033"/>
                        <a:pt x="516" y="1033"/>
                      </a:cubicBezTo>
                      <a:cubicBezTo>
                        <a:pt x="802" y="1033"/>
                        <a:pt x="1032" y="802"/>
                        <a:pt x="1032" y="517"/>
                      </a:cubicBezTo>
                      <a:cubicBezTo>
                        <a:pt x="1032" y="231"/>
                        <a:pt x="802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7"/>
                <p:cNvSpPr/>
                <p:nvPr/>
              </p:nvSpPr>
              <p:spPr>
                <a:xfrm>
                  <a:off x="2155611" y="2214272"/>
                  <a:ext cx="6911214" cy="582745"/>
                </a:xfrm>
                <a:custGeom>
                  <a:rect b="b" l="l" r="r" t="t"/>
                  <a:pathLst>
                    <a:path extrusionOk="0" h="4970" w="58943">
                      <a:moveTo>
                        <a:pt x="1161" y="1"/>
                      </a:moveTo>
                      <a:cubicBezTo>
                        <a:pt x="1117" y="47"/>
                        <a:pt x="1075" y="94"/>
                        <a:pt x="1032" y="141"/>
                      </a:cubicBezTo>
                      <a:lnTo>
                        <a:pt x="1634" y="141"/>
                      </a:lnTo>
                      <a:cubicBezTo>
                        <a:pt x="1759" y="141"/>
                        <a:pt x="1859" y="243"/>
                        <a:pt x="1859" y="367"/>
                      </a:cubicBezTo>
                      <a:cubicBezTo>
                        <a:pt x="1859" y="491"/>
                        <a:pt x="1759" y="592"/>
                        <a:pt x="1634" y="592"/>
                      </a:cubicBezTo>
                      <a:lnTo>
                        <a:pt x="659" y="592"/>
                      </a:lnTo>
                      <a:cubicBezTo>
                        <a:pt x="405" y="928"/>
                        <a:pt x="184" y="1287"/>
                        <a:pt x="0" y="1669"/>
                      </a:cubicBezTo>
                      <a:lnTo>
                        <a:pt x="1309" y="1669"/>
                      </a:lnTo>
                      <a:cubicBezTo>
                        <a:pt x="2139" y="1669"/>
                        <a:pt x="2928" y="1305"/>
                        <a:pt x="3469" y="676"/>
                      </a:cubicBezTo>
                      <a:lnTo>
                        <a:pt x="3753" y="346"/>
                      </a:lnTo>
                      <a:cubicBezTo>
                        <a:pt x="3831" y="254"/>
                        <a:pt x="3801" y="159"/>
                        <a:pt x="3784" y="122"/>
                      </a:cubicBezTo>
                      <a:cubicBezTo>
                        <a:pt x="3767" y="86"/>
                        <a:pt x="3715" y="1"/>
                        <a:pt x="3595" y="1"/>
                      </a:cubicBezTo>
                      <a:close/>
                      <a:moveTo>
                        <a:pt x="57720" y="2964"/>
                      </a:moveTo>
                      <a:cubicBezTo>
                        <a:pt x="57317" y="2964"/>
                        <a:pt x="56986" y="3290"/>
                        <a:pt x="56986" y="3698"/>
                      </a:cubicBezTo>
                      <a:cubicBezTo>
                        <a:pt x="56986" y="3999"/>
                        <a:pt x="57168" y="4271"/>
                        <a:pt x="57448" y="4381"/>
                      </a:cubicBezTo>
                      <a:lnTo>
                        <a:pt x="57937" y="4576"/>
                      </a:lnTo>
                      <a:lnTo>
                        <a:pt x="58925" y="4969"/>
                      </a:lnTo>
                      <a:cubicBezTo>
                        <a:pt x="58936" y="4855"/>
                        <a:pt x="58942" y="4739"/>
                        <a:pt x="58942" y="4621"/>
                      </a:cubicBezTo>
                      <a:cubicBezTo>
                        <a:pt x="58942" y="4038"/>
                        <a:pt x="58795" y="3489"/>
                        <a:pt x="58536" y="3010"/>
                      </a:cubicBezTo>
                      <a:lnTo>
                        <a:pt x="57763" y="2965"/>
                      </a:lnTo>
                      <a:cubicBezTo>
                        <a:pt x="57749" y="2964"/>
                        <a:pt x="57735" y="2964"/>
                        <a:pt x="57720" y="29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37"/>
                <p:cNvSpPr/>
                <p:nvPr/>
              </p:nvSpPr>
              <p:spPr>
                <a:xfrm>
                  <a:off x="2" y="-59054"/>
                  <a:ext cx="1311704" cy="3343690"/>
                </a:xfrm>
                <a:custGeom>
                  <a:rect b="b" l="l" r="r" t="t"/>
                  <a:pathLst>
                    <a:path extrusionOk="0" h="28517" w="11187">
                      <a:moveTo>
                        <a:pt x="6838" y="2005"/>
                      </a:moveTo>
                      <a:lnTo>
                        <a:pt x="6838" y="3739"/>
                      </a:lnTo>
                      <a:lnTo>
                        <a:pt x="4350" y="3739"/>
                      </a:lnTo>
                      <a:lnTo>
                        <a:pt x="4350" y="2005"/>
                      </a:lnTo>
                      <a:close/>
                      <a:moveTo>
                        <a:pt x="5594" y="12566"/>
                      </a:moveTo>
                      <a:cubicBezTo>
                        <a:pt x="6913" y="12566"/>
                        <a:pt x="7983" y="13636"/>
                        <a:pt x="7983" y="14955"/>
                      </a:cubicBezTo>
                      <a:cubicBezTo>
                        <a:pt x="7983" y="16275"/>
                        <a:pt x="6913" y="17344"/>
                        <a:pt x="5594" y="17344"/>
                      </a:cubicBezTo>
                      <a:cubicBezTo>
                        <a:pt x="4275" y="17344"/>
                        <a:pt x="3205" y="16275"/>
                        <a:pt x="3205" y="14955"/>
                      </a:cubicBezTo>
                      <a:cubicBezTo>
                        <a:pt x="3205" y="13636"/>
                        <a:pt x="4275" y="12566"/>
                        <a:pt x="5594" y="12566"/>
                      </a:cubicBezTo>
                      <a:close/>
                      <a:moveTo>
                        <a:pt x="1625" y="0"/>
                      </a:moveTo>
                      <a:lnTo>
                        <a:pt x="1625" y="26924"/>
                      </a:lnTo>
                      <a:lnTo>
                        <a:pt x="1" y="26924"/>
                      </a:lnTo>
                      <a:lnTo>
                        <a:pt x="1" y="28517"/>
                      </a:lnTo>
                      <a:lnTo>
                        <a:pt x="11187" y="28517"/>
                      </a:lnTo>
                      <a:lnTo>
                        <a:pt x="11187" y="26924"/>
                      </a:lnTo>
                      <a:lnTo>
                        <a:pt x="9563" y="26924"/>
                      </a:lnTo>
                      <a:lnTo>
                        <a:pt x="95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37"/>
                <p:cNvSpPr/>
                <p:nvPr/>
              </p:nvSpPr>
              <p:spPr>
                <a:xfrm>
                  <a:off x="444162" y="130194"/>
                  <a:ext cx="423282" cy="888657"/>
                </a:xfrm>
                <a:custGeom>
                  <a:rect b="b" l="l" r="r" t="t"/>
                  <a:pathLst>
                    <a:path extrusionOk="0" h="7579" w="3610">
                      <a:moveTo>
                        <a:pt x="3050" y="392"/>
                      </a:moveTo>
                      <a:lnTo>
                        <a:pt x="3050" y="2125"/>
                      </a:lnTo>
                      <a:lnTo>
                        <a:pt x="562" y="2125"/>
                      </a:lnTo>
                      <a:lnTo>
                        <a:pt x="562" y="392"/>
                      </a:lnTo>
                      <a:close/>
                      <a:moveTo>
                        <a:pt x="1" y="1"/>
                      </a:moveTo>
                      <a:lnTo>
                        <a:pt x="1" y="7578"/>
                      </a:lnTo>
                      <a:lnTo>
                        <a:pt x="3609" y="7578"/>
                      </a:lnTo>
                      <a:lnTo>
                        <a:pt x="36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37"/>
                <p:cNvSpPr/>
                <p:nvPr/>
              </p:nvSpPr>
              <p:spPr>
                <a:xfrm>
                  <a:off x="568804" y="734289"/>
                  <a:ext cx="174120" cy="174003"/>
                </a:xfrm>
                <a:custGeom>
                  <a:rect b="b" l="l" r="r" t="t"/>
                  <a:pathLst>
                    <a:path extrusionOk="0" h="1484" w="1485">
                      <a:moveTo>
                        <a:pt x="743" y="1"/>
                      </a:moveTo>
                      <a:cubicBezTo>
                        <a:pt x="333" y="1"/>
                        <a:pt x="1" y="333"/>
                        <a:pt x="1" y="743"/>
                      </a:cubicBezTo>
                      <a:cubicBezTo>
                        <a:pt x="1" y="1151"/>
                        <a:pt x="333" y="1483"/>
                        <a:pt x="743" y="1483"/>
                      </a:cubicBezTo>
                      <a:cubicBezTo>
                        <a:pt x="1153" y="1483"/>
                        <a:pt x="1485" y="1151"/>
                        <a:pt x="1485" y="743"/>
                      </a:cubicBezTo>
                      <a:cubicBezTo>
                        <a:pt x="1485" y="333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37"/>
                <p:cNvSpPr/>
                <p:nvPr/>
              </p:nvSpPr>
              <p:spPr>
                <a:xfrm>
                  <a:off x="428389" y="1236258"/>
                  <a:ext cx="454815" cy="1165862"/>
                </a:xfrm>
                <a:custGeom>
                  <a:rect b="b" l="l" r="r" t="t"/>
                  <a:pathLst>
                    <a:path extrusionOk="0" h="6269" w="3232">
                      <a:moveTo>
                        <a:pt x="207" y="0"/>
                      </a:moveTo>
                      <a:lnTo>
                        <a:pt x="1539" y="2281"/>
                      </a:lnTo>
                      <a:lnTo>
                        <a:pt x="0" y="2310"/>
                      </a:lnTo>
                      <a:cubicBezTo>
                        <a:pt x="0" y="2310"/>
                        <a:pt x="2228" y="6269"/>
                        <a:pt x="2296" y="6269"/>
                      </a:cubicBezTo>
                      <a:cubicBezTo>
                        <a:pt x="2365" y="6269"/>
                        <a:pt x="1498" y="2942"/>
                        <a:pt x="1498" y="2942"/>
                      </a:cubicBezTo>
                      <a:lnTo>
                        <a:pt x="3231" y="2942"/>
                      </a:lnTo>
                      <a:lnTo>
                        <a:pt x="2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7"/>
                <p:cNvSpPr/>
                <p:nvPr/>
              </p:nvSpPr>
              <p:spPr>
                <a:xfrm>
                  <a:off x="2980615" y="2793391"/>
                  <a:ext cx="1035809" cy="1035574"/>
                </a:xfrm>
                <a:custGeom>
                  <a:rect b="b" l="l" r="r" t="t"/>
                  <a:pathLst>
                    <a:path extrusionOk="0" h="8832" w="8834">
                      <a:moveTo>
                        <a:pt x="4416" y="1345"/>
                      </a:moveTo>
                      <a:cubicBezTo>
                        <a:pt x="6114" y="1345"/>
                        <a:pt x="7489" y="2720"/>
                        <a:pt x="7489" y="4416"/>
                      </a:cubicBezTo>
                      <a:cubicBezTo>
                        <a:pt x="7489" y="6112"/>
                        <a:pt x="6114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8" y="0"/>
                        <a:pt x="1" y="1976"/>
                        <a:pt x="1" y="4416"/>
                      </a:cubicBezTo>
                      <a:cubicBezTo>
                        <a:pt x="1" y="6854"/>
                        <a:pt x="1978" y="8832"/>
                        <a:pt x="4416" y="8832"/>
                      </a:cubicBezTo>
                      <a:cubicBezTo>
                        <a:pt x="6856" y="8832"/>
                        <a:pt x="8833" y="6854"/>
                        <a:pt x="8833" y="4416"/>
                      </a:cubicBezTo>
                      <a:cubicBezTo>
                        <a:pt x="8833" y="1978"/>
                        <a:pt x="6856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7"/>
                <p:cNvSpPr/>
                <p:nvPr/>
              </p:nvSpPr>
              <p:spPr>
                <a:xfrm>
                  <a:off x="3138205" y="2950864"/>
                  <a:ext cx="720634" cy="720517"/>
                </a:xfrm>
                <a:custGeom>
                  <a:rect b="b" l="l" r="r" t="t"/>
                  <a:pathLst>
                    <a:path extrusionOk="0" h="6145" w="6146"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8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4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5" y="1281"/>
                        <a:pt x="3187" y="1025"/>
                        <a:pt x="3168" y="769"/>
                      </a:cubicBezTo>
                      <a:cubicBezTo>
                        <a:pt x="3156" y="595"/>
                        <a:pt x="3139" y="420"/>
                        <a:pt x="3115" y="246"/>
                      </a:cubicBezTo>
                      <a:lnTo>
                        <a:pt x="3115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2" y="742"/>
                        <a:pt x="4240" y="885"/>
                        <a:pt x="4142" y="1031"/>
                      </a:cubicBezTo>
                      <a:cubicBezTo>
                        <a:pt x="3998" y="1243"/>
                        <a:pt x="3864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700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5" y="1356"/>
                        <a:pt x="4308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4" y="885"/>
                        <a:pt x="5260" y="1223"/>
                        <a:pt x="5501" y="1624"/>
                      </a:cubicBezTo>
                      <a:cubicBezTo>
                        <a:pt x="5337" y="1689"/>
                        <a:pt x="5177" y="1763"/>
                        <a:pt x="5020" y="1838"/>
                      </a:cubicBezTo>
                      <a:cubicBezTo>
                        <a:pt x="4790" y="1951"/>
                        <a:pt x="4563" y="2072"/>
                        <a:pt x="4342" y="2200"/>
                      </a:cubicBezTo>
                      <a:cubicBezTo>
                        <a:pt x="4238" y="2259"/>
                        <a:pt x="4137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5"/>
                      </a:cubicBezTo>
                      <a:cubicBezTo>
                        <a:pt x="5260" y="1906"/>
                        <a:pt x="5403" y="1804"/>
                        <a:pt x="5542" y="1695"/>
                      </a:cubicBezTo>
                      <a:cubicBezTo>
                        <a:pt x="5763" y="2092"/>
                        <a:pt x="5894" y="2547"/>
                        <a:pt x="5901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5" y="2952"/>
                        <a:pt x="4609" y="2952"/>
                      </a:cubicBezTo>
                      <a:cubicBezTo>
                        <a:pt x="4489" y="2952"/>
                        <a:pt x="4370" y="2953"/>
                        <a:pt x="4251" y="2957"/>
                      </a:cubicBezTo>
                      <a:cubicBezTo>
                        <a:pt x="4254" y="2995"/>
                        <a:pt x="4257" y="3034"/>
                        <a:pt x="4257" y="3073"/>
                      </a:cubicBezTo>
                      <a:cubicBezTo>
                        <a:pt x="4257" y="3113"/>
                        <a:pt x="4254" y="3151"/>
                        <a:pt x="4251" y="3189"/>
                      </a:cubicBezTo>
                      <a:cubicBezTo>
                        <a:pt x="4370" y="3192"/>
                        <a:pt x="4489" y="3195"/>
                        <a:pt x="4609" y="3195"/>
                      </a:cubicBezTo>
                      <a:cubicBezTo>
                        <a:pt x="4865" y="3195"/>
                        <a:pt x="5120" y="3186"/>
                        <a:pt x="5376" y="3169"/>
                      </a:cubicBezTo>
                      <a:cubicBezTo>
                        <a:pt x="5551" y="3156"/>
                        <a:pt x="5725" y="3140"/>
                        <a:pt x="5901" y="3114"/>
                      </a:cubicBezTo>
                      <a:lnTo>
                        <a:pt x="5901" y="3114"/>
                      </a:lnTo>
                      <a:cubicBezTo>
                        <a:pt x="5894" y="3599"/>
                        <a:pt x="5763" y="4054"/>
                        <a:pt x="5542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7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7" y="3825"/>
                        <a:pt x="4238" y="3887"/>
                        <a:pt x="4342" y="3947"/>
                      </a:cubicBezTo>
                      <a:cubicBezTo>
                        <a:pt x="4563" y="4074"/>
                        <a:pt x="4790" y="4195"/>
                        <a:pt x="5020" y="4308"/>
                      </a:cubicBezTo>
                      <a:cubicBezTo>
                        <a:pt x="5178" y="4383"/>
                        <a:pt x="5337" y="4457"/>
                        <a:pt x="5501" y="4522"/>
                      </a:cubicBezTo>
                      <a:cubicBezTo>
                        <a:pt x="5260" y="4923"/>
                        <a:pt x="4924" y="5261"/>
                        <a:pt x="4522" y="5501"/>
                      </a:cubicBezTo>
                      <a:cubicBezTo>
                        <a:pt x="4456" y="5337"/>
                        <a:pt x="4384" y="5178"/>
                        <a:pt x="4308" y="5021"/>
                      </a:cubicBezTo>
                      <a:cubicBezTo>
                        <a:pt x="4195" y="4790"/>
                        <a:pt x="4074" y="4564"/>
                        <a:pt x="3946" y="4342"/>
                      </a:cubicBezTo>
                      <a:cubicBezTo>
                        <a:pt x="3886" y="4239"/>
                        <a:pt x="3826" y="4137"/>
                        <a:pt x="3762" y="4036"/>
                      </a:cubicBezTo>
                      <a:cubicBezTo>
                        <a:pt x="3700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4" y="4686"/>
                        <a:pt x="3998" y="4904"/>
                        <a:pt x="4142" y="5116"/>
                      </a:cubicBezTo>
                      <a:cubicBezTo>
                        <a:pt x="4240" y="5261"/>
                        <a:pt x="4342" y="5404"/>
                        <a:pt x="4450" y="5542"/>
                      </a:cubicBezTo>
                      <a:cubicBezTo>
                        <a:pt x="4055" y="5764"/>
                        <a:pt x="3598" y="5893"/>
                        <a:pt x="3115" y="5900"/>
                      </a:cubicBezTo>
                      <a:cubicBezTo>
                        <a:pt x="3139" y="5726"/>
                        <a:pt x="3156" y="5551"/>
                        <a:pt x="3168" y="5377"/>
                      </a:cubicBezTo>
                      <a:cubicBezTo>
                        <a:pt x="3187" y="5121"/>
                        <a:pt x="3195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4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8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6" y="5542"/>
                      </a:cubicBezTo>
                      <a:cubicBezTo>
                        <a:pt x="1804" y="5404"/>
                        <a:pt x="1905" y="5261"/>
                        <a:pt x="2004" y="5116"/>
                      </a:cubicBezTo>
                      <a:cubicBezTo>
                        <a:pt x="2146" y="4904"/>
                        <a:pt x="2282" y="4686"/>
                        <a:pt x="2411" y="4464"/>
                      </a:cubicBezTo>
                      <a:cubicBezTo>
                        <a:pt x="2470" y="4361"/>
                        <a:pt x="2528" y="4256"/>
                        <a:pt x="2585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6" y="4923"/>
                        <a:pt x="645" y="4522"/>
                      </a:cubicBezTo>
                      <a:cubicBezTo>
                        <a:pt x="808" y="4457"/>
                        <a:pt x="968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5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6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6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1" y="3151"/>
                        <a:pt x="1889" y="3113"/>
                        <a:pt x="1889" y="3073"/>
                      </a:cubicBezTo>
                      <a:cubicBezTo>
                        <a:pt x="1889" y="3034"/>
                        <a:pt x="1891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6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6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5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8" y="1763"/>
                        <a:pt x="808" y="1689"/>
                        <a:pt x="645" y="1624"/>
                      </a:cubicBezTo>
                      <a:cubicBezTo>
                        <a:pt x="886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5" y="1995"/>
                      </a:cubicBezTo>
                      <a:cubicBezTo>
                        <a:pt x="2528" y="1890"/>
                        <a:pt x="2470" y="1785"/>
                        <a:pt x="2411" y="1682"/>
                      </a:cubicBezTo>
                      <a:cubicBezTo>
                        <a:pt x="2282" y="1460"/>
                        <a:pt x="2146" y="1243"/>
                        <a:pt x="2004" y="1031"/>
                      </a:cubicBezTo>
                      <a:cubicBezTo>
                        <a:pt x="1905" y="885"/>
                        <a:pt x="1804" y="742"/>
                        <a:pt x="1696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70" y="6145"/>
                        <a:pt x="6145" y="4769"/>
                        <a:pt x="6145" y="3073"/>
                      </a:cubicBezTo>
                      <a:cubicBezTo>
                        <a:pt x="6145" y="1377"/>
                        <a:pt x="4770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7"/>
                <p:cNvSpPr/>
                <p:nvPr/>
              </p:nvSpPr>
              <p:spPr>
                <a:xfrm>
                  <a:off x="3389599" y="3202257"/>
                  <a:ext cx="217738" cy="217855"/>
                </a:xfrm>
                <a:custGeom>
                  <a:rect b="b" l="l" r="r" t="t"/>
                  <a:pathLst>
                    <a:path extrusionOk="0" h="1858" w="1857">
                      <a:moveTo>
                        <a:pt x="928" y="0"/>
                      </a:moveTo>
                      <a:cubicBezTo>
                        <a:pt x="858" y="0"/>
                        <a:pt x="801" y="58"/>
                        <a:pt x="801" y="129"/>
                      </a:cubicBezTo>
                      <a:cubicBezTo>
                        <a:pt x="801" y="200"/>
                        <a:pt x="858" y="256"/>
                        <a:pt x="928" y="256"/>
                      </a:cubicBezTo>
                      <a:cubicBezTo>
                        <a:pt x="999" y="256"/>
                        <a:pt x="1057" y="200"/>
                        <a:pt x="1057" y="129"/>
                      </a:cubicBezTo>
                      <a:cubicBezTo>
                        <a:pt x="1057" y="58"/>
                        <a:pt x="999" y="0"/>
                        <a:pt x="928" y="0"/>
                      </a:cubicBezTo>
                      <a:close/>
                      <a:moveTo>
                        <a:pt x="363" y="235"/>
                      </a:moveTo>
                      <a:cubicBezTo>
                        <a:pt x="330" y="235"/>
                        <a:pt x="297" y="248"/>
                        <a:pt x="272" y="273"/>
                      </a:cubicBezTo>
                      <a:cubicBezTo>
                        <a:pt x="223" y="323"/>
                        <a:pt x="223" y="403"/>
                        <a:pt x="272" y="454"/>
                      </a:cubicBezTo>
                      <a:cubicBezTo>
                        <a:pt x="297" y="479"/>
                        <a:pt x="330" y="491"/>
                        <a:pt x="363" y="491"/>
                      </a:cubicBezTo>
                      <a:cubicBezTo>
                        <a:pt x="396" y="491"/>
                        <a:pt x="429" y="479"/>
                        <a:pt x="453" y="454"/>
                      </a:cubicBezTo>
                      <a:cubicBezTo>
                        <a:pt x="504" y="403"/>
                        <a:pt x="504" y="323"/>
                        <a:pt x="453" y="273"/>
                      </a:cubicBezTo>
                      <a:cubicBezTo>
                        <a:pt x="429" y="248"/>
                        <a:pt x="396" y="235"/>
                        <a:pt x="363" y="235"/>
                      </a:cubicBezTo>
                      <a:close/>
                      <a:moveTo>
                        <a:pt x="1494" y="235"/>
                      </a:moveTo>
                      <a:cubicBezTo>
                        <a:pt x="1462" y="235"/>
                        <a:pt x="1429" y="248"/>
                        <a:pt x="1405" y="273"/>
                      </a:cubicBezTo>
                      <a:cubicBezTo>
                        <a:pt x="1354" y="323"/>
                        <a:pt x="1354" y="403"/>
                        <a:pt x="1405" y="454"/>
                      </a:cubicBezTo>
                      <a:cubicBezTo>
                        <a:pt x="1429" y="479"/>
                        <a:pt x="1462" y="491"/>
                        <a:pt x="1494" y="491"/>
                      </a:cubicBezTo>
                      <a:cubicBezTo>
                        <a:pt x="1527" y="491"/>
                        <a:pt x="1559" y="479"/>
                        <a:pt x="1584" y="454"/>
                      </a:cubicBezTo>
                      <a:cubicBezTo>
                        <a:pt x="1635" y="403"/>
                        <a:pt x="1635" y="323"/>
                        <a:pt x="1584" y="273"/>
                      </a:cubicBezTo>
                      <a:cubicBezTo>
                        <a:pt x="1559" y="248"/>
                        <a:pt x="1527" y="235"/>
                        <a:pt x="1494" y="235"/>
                      </a:cubicBezTo>
                      <a:close/>
                      <a:moveTo>
                        <a:pt x="128" y="800"/>
                      </a:moveTo>
                      <a:cubicBezTo>
                        <a:pt x="58" y="800"/>
                        <a:pt x="1" y="858"/>
                        <a:pt x="1" y="929"/>
                      </a:cubicBezTo>
                      <a:cubicBezTo>
                        <a:pt x="1" y="1000"/>
                        <a:pt x="58" y="1056"/>
                        <a:pt x="128" y="1056"/>
                      </a:cubicBezTo>
                      <a:cubicBezTo>
                        <a:pt x="199" y="1056"/>
                        <a:pt x="257" y="1000"/>
                        <a:pt x="257" y="929"/>
                      </a:cubicBezTo>
                      <a:cubicBezTo>
                        <a:pt x="257" y="858"/>
                        <a:pt x="199" y="800"/>
                        <a:pt x="128" y="800"/>
                      </a:cubicBezTo>
                      <a:close/>
                      <a:moveTo>
                        <a:pt x="1728" y="800"/>
                      </a:moveTo>
                      <a:cubicBezTo>
                        <a:pt x="1658" y="800"/>
                        <a:pt x="1601" y="858"/>
                        <a:pt x="1601" y="929"/>
                      </a:cubicBezTo>
                      <a:cubicBezTo>
                        <a:pt x="1601" y="1000"/>
                        <a:pt x="1658" y="1056"/>
                        <a:pt x="1728" y="1056"/>
                      </a:cubicBezTo>
                      <a:cubicBezTo>
                        <a:pt x="1729" y="1056"/>
                        <a:pt x="1730" y="1056"/>
                        <a:pt x="1731" y="1056"/>
                      </a:cubicBezTo>
                      <a:cubicBezTo>
                        <a:pt x="1800" y="1056"/>
                        <a:pt x="1857" y="999"/>
                        <a:pt x="1857" y="929"/>
                      </a:cubicBezTo>
                      <a:cubicBezTo>
                        <a:pt x="1857" y="858"/>
                        <a:pt x="1799" y="800"/>
                        <a:pt x="1728" y="800"/>
                      </a:cubicBezTo>
                      <a:close/>
                      <a:moveTo>
                        <a:pt x="363" y="1367"/>
                      </a:moveTo>
                      <a:cubicBezTo>
                        <a:pt x="330" y="1367"/>
                        <a:pt x="297" y="1379"/>
                        <a:pt x="272" y="1404"/>
                      </a:cubicBezTo>
                      <a:cubicBezTo>
                        <a:pt x="223" y="1455"/>
                        <a:pt x="223" y="1535"/>
                        <a:pt x="272" y="1585"/>
                      </a:cubicBezTo>
                      <a:cubicBezTo>
                        <a:pt x="297" y="1610"/>
                        <a:pt x="330" y="1623"/>
                        <a:pt x="363" y="1623"/>
                      </a:cubicBezTo>
                      <a:cubicBezTo>
                        <a:pt x="396" y="1623"/>
                        <a:pt x="429" y="1610"/>
                        <a:pt x="453" y="1585"/>
                      </a:cubicBezTo>
                      <a:cubicBezTo>
                        <a:pt x="504" y="1535"/>
                        <a:pt x="504" y="1453"/>
                        <a:pt x="453" y="1404"/>
                      </a:cubicBezTo>
                      <a:cubicBezTo>
                        <a:pt x="429" y="1379"/>
                        <a:pt x="396" y="1367"/>
                        <a:pt x="363" y="1367"/>
                      </a:cubicBezTo>
                      <a:close/>
                      <a:moveTo>
                        <a:pt x="1494" y="1367"/>
                      </a:moveTo>
                      <a:cubicBezTo>
                        <a:pt x="1462" y="1367"/>
                        <a:pt x="1429" y="1379"/>
                        <a:pt x="1405" y="1404"/>
                      </a:cubicBezTo>
                      <a:cubicBezTo>
                        <a:pt x="1354" y="1455"/>
                        <a:pt x="1354" y="1535"/>
                        <a:pt x="1405" y="1585"/>
                      </a:cubicBezTo>
                      <a:cubicBezTo>
                        <a:pt x="1429" y="1610"/>
                        <a:pt x="1462" y="1623"/>
                        <a:pt x="1494" y="1623"/>
                      </a:cubicBezTo>
                      <a:cubicBezTo>
                        <a:pt x="1527" y="1623"/>
                        <a:pt x="1559" y="1610"/>
                        <a:pt x="1584" y="1585"/>
                      </a:cubicBezTo>
                      <a:cubicBezTo>
                        <a:pt x="1635" y="1535"/>
                        <a:pt x="1635" y="1453"/>
                        <a:pt x="1584" y="1404"/>
                      </a:cubicBezTo>
                      <a:cubicBezTo>
                        <a:pt x="1559" y="1379"/>
                        <a:pt x="1527" y="1367"/>
                        <a:pt x="1494" y="1367"/>
                      </a:cubicBezTo>
                      <a:close/>
                      <a:moveTo>
                        <a:pt x="928" y="1600"/>
                      </a:moveTo>
                      <a:cubicBezTo>
                        <a:pt x="858" y="1600"/>
                        <a:pt x="801" y="1658"/>
                        <a:pt x="801" y="1729"/>
                      </a:cubicBezTo>
                      <a:cubicBezTo>
                        <a:pt x="801" y="1800"/>
                        <a:pt x="858" y="1858"/>
                        <a:pt x="928" y="1858"/>
                      </a:cubicBezTo>
                      <a:cubicBezTo>
                        <a:pt x="999" y="1858"/>
                        <a:pt x="1057" y="1800"/>
                        <a:pt x="1057" y="1729"/>
                      </a:cubicBezTo>
                      <a:cubicBezTo>
                        <a:pt x="1057" y="1658"/>
                        <a:pt x="999" y="1600"/>
                        <a:pt x="928" y="16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7"/>
                <p:cNvSpPr/>
                <p:nvPr/>
              </p:nvSpPr>
              <p:spPr>
                <a:xfrm>
                  <a:off x="3159897" y="3432427"/>
                  <a:ext cx="1642" cy="3752"/>
                </a:xfrm>
                <a:custGeom>
                  <a:rect b="b" l="l" r="r" t="t"/>
                  <a:pathLst>
                    <a:path extrusionOk="0" h="32" w="14">
                      <a:moveTo>
                        <a:pt x="1" y="1"/>
                      </a:moveTo>
                      <a:cubicBezTo>
                        <a:pt x="5" y="11"/>
                        <a:pt x="9" y="22"/>
                        <a:pt x="14" y="32"/>
                      </a:cubicBezTo>
                      <a:lnTo>
                        <a:pt x="14" y="32"/>
                      </a:lnTo>
                      <a:cubicBezTo>
                        <a:pt x="9" y="22"/>
                        <a:pt x="5" y="11"/>
                        <a:pt x="1" y="1"/>
                      </a:cubicBezTo>
                      <a:close/>
                    </a:path>
                  </a:pathLst>
                </a:custGeom>
                <a:solidFill>
                  <a:srgbClr val="D2D6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7"/>
                <p:cNvSpPr/>
                <p:nvPr/>
              </p:nvSpPr>
              <p:spPr>
                <a:xfrm>
                  <a:off x="4059709" y="2236199"/>
                  <a:ext cx="198039" cy="43852"/>
                </a:xfrm>
                <a:custGeom>
                  <a:rect b="b" l="l" r="r" t="t"/>
                  <a:pathLst>
                    <a:path extrusionOk="0" h="374" w="1689">
                      <a:moveTo>
                        <a:pt x="845" y="0"/>
                      </a:moveTo>
                      <a:cubicBezTo>
                        <a:pt x="474" y="0"/>
                        <a:pt x="153" y="153"/>
                        <a:pt x="1" y="374"/>
                      </a:cubicBezTo>
                      <a:lnTo>
                        <a:pt x="1688" y="374"/>
                      </a:lnTo>
                      <a:cubicBezTo>
                        <a:pt x="1536" y="153"/>
                        <a:pt x="1215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7"/>
                <p:cNvSpPr/>
                <p:nvPr/>
              </p:nvSpPr>
              <p:spPr>
                <a:xfrm>
                  <a:off x="4059709" y="2348411"/>
                  <a:ext cx="198039" cy="43852"/>
                </a:xfrm>
                <a:custGeom>
                  <a:rect b="b" l="l" r="r" t="t"/>
                  <a:pathLst>
                    <a:path extrusionOk="0" h="374" w="1689">
                      <a:moveTo>
                        <a:pt x="1" y="0"/>
                      </a:moveTo>
                      <a:cubicBezTo>
                        <a:pt x="153" y="221"/>
                        <a:pt x="474" y="373"/>
                        <a:pt x="845" y="373"/>
                      </a:cubicBezTo>
                      <a:cubicBezTo>
                        <a:pt x="1215" y="373"/>
                        <a:pt x="1536" y="221"/>
                        <a:pt x="16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7"/>
                <p:cNvSpPr/>
                <p:nvPr/>
              </p:nvSpPr>
              <p:spPr>
                <a:xfrm>
                  <a:off x="5715110" y="2314290"/>
                  <a:ext cx="198039" cy="43618"/>
                </a:xfrm>
                <a:custGeom>
                  <a:rect b="b" l="l" r="r" t="t"/>
                  <a:pathLst>
                    <a:path extrusionOk="0" h="372" w="1689">
                      <a:moveTo>
                        <a:pt x="844" y="0"/>
                      </a:moveTo>
                      <a:cubicBezTo>
                        <a:pt x="474" y="0"/>
                        <a:pt x="153" y="151"/>
                        <a:pt x="0" y="372"/>
                      </a:cubicBezTo>
                      <a:lnTo>
                        <a:pt x="1688" y="372"/>
                      </a:lnTo>
                      <a:cubicBezTo>
                        <a:pt x="1537" y="151"/>
                        <a:pt x="121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7"/>
                <p:cNvSpPr/>
                <p:nvPr/>
              </p:nvSpPr>
              <p:spPr>
                <a:xfrm>
                  <a:off x="1959678" y="2835134"/>
                  <a:ext cx="911286" cy="575241"/>
                </a:xfrm>
                <a:custGeom>
                  <a:rect b="b" l="l" r="r" t="t"/>
                  <a:pathLst>
                    <a:path extrusionOk="0" h="4906" w="7772">
                      <a:moveTo>
                        <a:pt x="760" y="1"/>
                      </a:moveTo>
                      <a:cubicBezTo>
                        <a:pt x="623" y="485"/>
                        <a:pt x="478" y="965"/>
                        <a:pt x="374" y="1428"/>
                      </a:cubicBezTo>
                      <a:cubicBezTo>
                        <a:pt x="1" y="3089"/>
                        <a:pt x="1493" y="3955"/>
                        <a:pt x="3359" y="4432"/>
                      </a:cubicBezTo>
                      <a:cubicBezTo>
                        <a:pt x="3987" y="4591"/>
                        <a:pt x="6989" y="4841"/>
                        <a:pt x="7644" y="4895"/>
                      </a:cubicBezTo>
                      <a:lnTo>
                        <a:pt x="7644" y="4895"/>
                      </a:lnTo>
                      <a:cubicBezTo>
                        <a:pt x="7504" y="4883"/>
                        <a:pt x="7364" y="4871"/>
                        <a:pt x="7228" y="4859"/>
                      </a:cubicBezTo>
                      <a:cubicBezTo>
                        <a:pt x="7191" y="4593"/>
                        <a:pt x="7171" y="4323"/>
                        <a:pt x="7171" y="4047"/>
                      </a:cubicBezTo>
                      <a:cubicBezTo>
                        <a:pt x="7171" y="3352"/>
                        <a:pt x="7291" y="2683"/>
                        <a:pt x="7512" y="2061"/>
                      </a:cubicBezTo>
                      <a:cubicBezTo>
                        <a:pt x="4651" y="1317"/>
                        <a:pt x="2101" y="553"/>
                        <a:pt x="760" y="1"/>
                      </a:cubicBezTo>
                      <a:close/>
                      <a:moveTo>
                        <a:pt x="7644" y="4895"/>
                      </a:moveTo>
                      <a:lnTo>
                        <a:pt x="7644" y="4895"/>
                      </a:lnTo>
                      <a:cubicBezTo>
                        <a:pt x="7652" y="4896"/>
                        <a:pt x="7660" y="4896"/>
                        <a:pt x="7667" y="4897"/>
                      </a:cubicBezTo>
                      <a:cubicBezTo>
                        <a:pt x="7701" y="4900"/>
                        <a:pt x="7736" y="4903"/>
                        <a:pt x="7770" y="4905"/>
                      </a:cubicBezTo>
                      <a:cubicBezTo>
                        <a:pt x="7772" y="4905"/>
                        <a:pt x="7727" y="4902"/>
                        <a:pt x="7644" y="48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7"/>
                <p:cNvSpPr/>
                <p:nvPr/>
              </p:nvSpPr>
              <p:spPr>
                <a:xfrm>
                  <a:off x="5715110" y="2426268"/>
                  <a:ext cx="198157" cy="43852"/>
                </a:xfrm>
                <a:custGeom>
                  <a:rect b="b" l="l" r="r" t="t"/>
                  <a:pathLst>
                    <a:path extrusionOk="0" h="374" w="1690">
                      <a:moveTo>
                        <a:pt x="0" y="1"/>
                      </a:moveTo>
                      <a:cubicBezTo>
                        <a:pt x="153" y="221"/>
                        <a:pt x="474" y="374"/>
                        <a:pt x="844" y="374"/>
                      </a:cubicBezTo>
                      <a:cubicBezTo>
                        <a:pt x="1216" y="374"/>
                        <a:pt x="1537" y="22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7"/>
                <p:cNvSpPr/>
                <p:nvPr/>
              </p:nvSpPr>
              <p:spPr>
                <a:xfrm>
                  <a:off x="8403524" y="3374152"/>
                  <a:ext cx="934854" cy="118542"/>
                </a:xfrm>
                <a:custGeom>
                  <a:rect b="b" l="l" r="r" t="t"/>
                  <a:pathLst>
                    <a:path extrusionOk="0" h="1011" w="7973">
                      <a:moveTo>
                        <a:pt x="1794" y="0"/>
                      </a:moveTo>
                      <a:cubicBezTo>
                        <a:pt x="1763" y="339"/>
                        <a:pt x="1704" y="672"/>
                        <a:pt x="1617" y="992"/>
                      </a:cubicBezTo>
                      <a:lnTo>
                        <a:pt x="6" y="992"/>
                      </a:lnTo>
                      <a:cubicBezTo>
                        <a:pt x="5" y="998"/>
                        <a:pt x="2" y="1005"/>
                        <a:pt x="0" y="1011"/>
                      </a:cubicBezTo>
                      <a:lnTo>
                        <a:pt x="6300" y="1011"/>
                      </a:lnTo>
                      <a:cubicBezTo>
                        <a:pt x="7027" y="1011"/>
                        <a:pt x="7656" y="601"/>
                        <a:pt x="7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37"/>
                <p:cNvSpPr/>
                <p:nvPr/>
              </p:nvSpPr>
              <p:spPr>
                <a:xfrm>
                  <a:off x="9014187" y="2932806"/>
                  <a:ext cx="349412" cy="400300"/>
                </a:xfrm>
                <a:custGeom>
                  <a:rect b="b" l="l" r="r" t="t"/>
                  <a:pathLst>
                    <a:path extrusionOk="0" h="3414" w="2980">
                      <a:moveTo>
                        <a:pt x="2193" y="0"/>
                      </a:moveTo>
                      <a:cubicBezTo>
                        <a:pt x="884" y="0"/>
                        <a:pt x="1" y="1336"/>
                        <a:pt x="511" y="2540"/>
                      </a:cubicBezTo>
                      <a:lnTo>
                        <a:pt x="761" y="3132"/>
                      </a:lnTo>
                      <a:cubicBezTo>
                        <a:pt x="833" y="3302"/>
                        <a:pt x="1000" y="3414"/>
                        <a:pt x="1185" y="3414"/>
                      </a:cubicBezTo>
                      <a:lnTo>
                        <a:pt x="2899" y="3414"/>
                      </a:lnTo>
                      <a:cubicBezTo>
                        <a:pt x="2951" y="3240"/>
                        <a:pt x="2979" y="3057"/>
                        <a:pt x="2979" y="2868"/>
                      </a:cubicBezTo>
                      <a:lnTo>
                        <a:pt x="2979" y="2427"/>
                      </a:lnTo>
                      <a:cubicBezTo>
                        <a:pt x="2979" y="2544"/>
                        <a:pt x="2962" y="2657"/>
                        <a:pt x="2930" y="2765"/>
                      </a:cubicBezTo>
                      <a:lnTo>
                        <a:pt x="1867" y="2765"/>
                      </a:lnTo>
                      <a:cubicBezTo>
                        <a:pt x="1754" y="2765"/>
                        <a:pt x="1649" y="2696"/>
                        <a:pt x="1605" y="2591"/>
                      </a:cubicBezTo>
                      <a:lnTo>
                        <a:pt x="1508" y="2359"/>
                      </a:lnTo>
                      <a:cubicBezTo>
                        <a:pt x="1164" y="1548"/>
                        <a:pt x="1759" y="649"/>
                        <a:pt x="2640" y="649"/>
                      </a:cubicBezTo>
                      <a:lnTo>
                        <a:pt x="2979" y="64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37"/>
                <p:cNvSpPr/>
                <p:nvPr/>
              </p:nvSpPr>
              <p:spPr>
                <a:xfrm>
                  <a:off x="3678866" y="2003683"/>
                  <a:ext cx="3694509" cy="1488989"/>
                </a:xfrm>
                <a:custGeom>
                  <a:rect b="b" l="l" r="r" t="t"/>
                  <a:pathLst>
                    <a:path extrusionOk="0" h="12699" w="31509">
                      <a:moveTo>
                        <a:pt x="29135" y="0"/>
                      </a:moveTo>
                      <a:cubicBezTo>
                        <a:pt x="29039" y="0"/>
                        <a:pt x="28942" y="18"/>
                        <a:pt x="28849" y="54"/>
                      </a:cubicBezTo>
                      <a:lnTo>
                        <a:pt x="27849" y="443"/>
                      </a:lnTo>
                      <a:cubicBezTo>
                        <a:pt x="27621" y="532"/>
                        <a:pt x="27471" y="751"/>
                        <a:pt x="27471" y="994"/>
                      </a:cubicBezTo>
                      <a:lnTo>
                        <a:pt x="27471" y="1431"/>
                      </a:lnTo>
                      <a:cubicBezTo>
                        <a:pt x="27471" y="1759"/>
                        <a:pt x="27737" y="2023"/>
                        <a:pt x="28064" y="2023"/>
                      </a:cubicBezTo>
                      <a:lnTo>
                        <a:pt x="30048" y="2023"/>
                      </a:lnTo>
                      <a:cubicBezTo>
                        <a:pt x="30078" y="2023"/>
                        <a:pt x="30107" y="2022"/>
                        <a:pt x="30136" y="2017"/>
                      </a:cubicBezTo>
                      <a:lnTo>
                        <a:pt x="30136" y="2017"/>
                      </a:lnTo>
                      <a:cubicBezTo>
                        <a:pt x="30139" y="3866"/>
                        <a:pt x="30093" y="9147"/>
                        <a:pt x="29538" y="11670"/>
                      </a:cubicBezTo>
                      <a:lnTo>
                        <a:pt x="15313" y="11670"/>
                      </a:lnTo>
                      <a:cubicBezTo>
                        <a:pt x="16113" y="6977"/>
                        <a:pt x="14568" y="788"/>
                        <a:pt x="14552" y="725"/>
                      </a:cubicBezTo>
                      <a:lnTo>
                        <a:pt x="14416" y="759"/>
                      </a:lnTo>
                      <a:cubicBezTo>
                        <a:pt x="14432" y="822"/>
                        <a:pt x="15976" y="7004"/>
                        <a:pt x="15171" y="11670"/>
                      </a:cubicBezTo>
                      <a:lnTo>
                        <a:pt x="5876" y="11670"/>
                      </a:lnTo>
                      <a:cubicBezTo>
                        <a:pt x="5093" y="9261"/>
                        <a:pt x="4279" y="7731"/>
                        <a:pt x="2416" y="5155"/>
                      </a:cubicBezTo>
                      <a:cubicBezTo>
                        <a:pt x="1476" y="3858"/>
                        <a:pt x="148" y="1147"/>
                        <a:pt x="306" y="202"/>
                      </a:cubicBezTo>
                      <a:lnTo>
                        <a:pt x="167" y="180"/>
                      </a:lnTo>
                      <a:lnTo>
                        <a:pt x="167" y="180"/>
                      </a:lnTo>
                      <a:cubicBezTo>
                        <a:pt x="1" y="1172"/>
                        <a:pt x="1328" y="3890"/>
                        <a:pt x="2302" y="5237"/>
                      </a:cubicBezTo>
                      <a:cubicBezTo>
                        <a:pt x="4149" y="7790"/>
                        <a:pt x="4959" y="9309"/>
                        <a:pt x="5735" y="11687"/>
                      </a:cubicBezTo>
                      <a:cubicBezTo>
                        <a:pt x="5373" y="11678"/>
                        <a:pt x="4924" y="11640"/>
                        <a:pt x="4402" y="11577"/>
                      </a:cubicBezTo>
                      <a:cubicBezTo>
                        <a:pt x="4375" y="11951"/>
                        <a:pt x="4312" y="12316"/>
                        <a:pt x="4218" y="12668"/>
                      </a:cubicBezTo>
                      <a:lnTo>
                        <a:pt x="3318" y="12668"/>
                      </a:lnTo>
                      <a:cubicBezTo>
                        <a:pt x="3311" y="12678"/>
                        <a:pt x="3302" y="12688"/>
                        <a:pt x="3295" y="12699"/>
                      </a:cubicBezTo>
                      <a:lnTo>
                        <a:pt x="31508" y="12699"/>
                      </a:lnTo>
                      <a:cubicBezTo>
                        <a:pt x="31504" y="12693"/>
                        <a:pt x="31500" y="12686"/>
                        <a:pt x="31497" y="12680"/>
                      </a:cubicBezTo>
                      <a:lnTo>
                        <a:pt x="30401" y="12680"/>
                      </a:lnTo>
                      <a:cubicBezTo>
                        <a:pt x="30317" y="12360"/>
                        <a:pt x="30257" y="12027"/>
                        <a:pt x="30226" y="11688"/>
                      </a:cubicBezTo>
                      <a:lnTo>
                        <a:pt x="29678" y="11688"/>
                      </a:lnTo>
                      <a:cubicBezTo>
                        <a:pt x="30236" y="9131"/>
                        <a:pt x="30278" y="3801"/>
                        <a:pt x="30276" y="1982"/>
                      </a:cubicBezTo>
                      <a:cubicBezTo>
                        <a:pt x="30327" y="1964"/>
                        <a:pt x="30373" y="1940"/>
                        <a:pt x="30417" y="1910"/>
                      </a:cubicBezTo>
                      <a:cubicBezTo>
                        <a:pt x="30594" y="1791"/>
                        <a:pt x="30710" y="1590"/>
                        <a:pt x="30710" y="1361"/>
                      </a:cubicBezTo>
                      <a:cubicBezTo>
                        <a:pt x="30710" y="1110"/>
                        <a:pt x="30589" y="872"/>
                        <a:pt x="30386" y="724"/>
                      </a:cubicBezTo>
                      <a:lnTo>
                        <a:pt x="29600" y="152"/>
                      </a:lnTo>
                      <a:cubicBezTo>
                        <a:pt x="29463" y="52"/>
                        <a:pt x="29300" y="0"/>
                        <a:pt x="29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7"/>
                <p:cNvSpPr/>
                <p:nvPr/>
              </p:nvSpPr>
              <p:spPr>
                <a:xfrm>
                  <a:off x="8229636" y="3490468"/>
                  <a:ext cx="1290" cy="2228"/>
                </a:xfrm>
                <a:custGeom>
                  <a:rect b="b" l="l" r="r" t="t"/>
                  <a:pathLst>
                    <a:path extrusionOk="0" h="19" w="11">
                      <a:moveTo>
                        <a:pt x="1" y="19"/>
                      </a:moveTo>
                      <a:lnTo>
                        <a:pt x="1" y="19"/>
                      </a:lnTo>
                      <a:cubicBezTo>
                        <a:pt x="3" y="12"/>
                        <a:pt x="8" y="6"/>
                        <a:pt x="10" y="0"/>
                      </a:cubicBezTo>
                      <a:lnTo>
                        <a:pt x="10" y="0"/>
                      </a:lnTo>
                      <a:cubicBezTo>
                        <a:pt x="8" y="6"/>
                        <a:pt x="3" y="12"/>
                        <a:pt x="1" y="19"/>
                      </a:cubicBezTo>
                      <a:close/>
                    </a:path>
                  </a:pathLst>
                </a:custGeom>
                <a:solidFill>
                  <a:srgbClr val="BEC1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37"/>
                <p:cNvSpPr/>
                <p:nvPr/>
              </p:nvSpPr>
              <p:spPr>
                <a:xfrm>
                  <a:off x="2800160" y="2567208"/>
                  <a:ext cx="6495789" cy="923363"/>
                </a:xfrm>
                <a:custGeom>
                  <a:rect b="b" l="l" r="r" t="t"/>
                  <a:pathLst>
                    <a:path extrusionOk="0" h="7875" w="55400">
                      <a:moveTo>
                        <a:pt x="53039" y="0"/>
                      </a:moveTo>
                      <a:lnTo>
                        <a:pt x="53039" y="0"/>
                      </a:lnTo>
                      <a:cubicBezTo>
                        <a:pt x="53298" y="479"/>
                        <a:pt x="53445" y="1028"/>
                        <a:pt x="53445" y="1611"/>
                      </a:cubicBezTo>
                      <a:cubicBezTo>
                        <a:pt x="53445" y="1729"/>
                        <a:pt x="53439" y="1845"/>
                        <a:pt x="53427" y="1959"/>
                      </a:cubicBezTo>
                      <a:lnTo>
                        <a:pt x="52440" y="1566"/>
                      </a:lnTo>
                      <a:lnTo>
                        <a:pt x="52440" y="1566"/>
                      </a:lnTo>
                      <a:lnTo>
                        <a:pt x="54529" y="2399"/>
                      </a:lnTo>
                      <a:cubicBezTo>
                        <a:pt x="54602" y="2427"/>
                        <a:pt x="54678" y="2441"/>
                        <a:pt x="54753" y="2441"/>
                      </a:cubicBezTo>
                      <a:cubicBezTo>
                        <a:pt x="54946" y="2441"/>
                        <a:pt x="55134" y="2349"/>
                        <a:pt x="55251" y="2184"/>
                      </a:cubicBezTo>
                      <a:cubicBezTo>
                        <a:pt x="55393" y="1982"/>
                        <a:pt x="55400" y="1715"/>
                        <a:pt x="55267" y="1507"/>
                      </a:cubicBezTo>
                      <a:lnTo>
                        <a:pt x="54755" y="703"/>
                      </a:lnTo>
                      <a:cubicBezTo>
                        <a:pt x="54505" y="308"/>
                        <a:pt x="54081" y="59"/>
                        <a:pt x="53615" y="33"/>
                      </a:cubicBezTo>
                      <a:lnTo>
                        <a:pt x="53039" y="0"/>
                      </a:lnTo>
                      <a:close/>
                      <a:moveTo>
                        <a:pt x="5955" y="390"/>
                      </a:moveTo>
                      <a:cubicBezTo>
                        <a:pt x="2672" y="390"/>
                        <a:pt x="0" y="3062"/>
                        <a:pt x="0" y="6345"/>
                      </a:cubicBezTo>
                      <a:cubicBezTo>
                        <a:pt x="0" y="6621"/>
                        <a:pt x="21" y="6892"/>
                        <a:pt x="58" y="7158"/>
                      </a:cubicBezTo>
                      <a:cubicBezTo>
                        <a:pt x="307" y="7179"/>
                        <a:pt x="561" y="7200"/>
                        <a:pt x="822" y="7221"/>
                      </a:cubicBezTo>
                      <a:cubicBezTo>
                        <a:pt x="773" y="6936"/>
                        <a:pt x="747" y="6643"/>
                        <a:pt x="747" y="6345"/>
                      </a:cubicBezTo>
                      <a:cubicBezTo>
                        <a:pt x="747" y="3469"/>
                        <a:pt x="3079" y="1136"/>
                        <a:pt x="5955" y="1136"/>
                      </a:cubicBezTo>
                      <a:cubicBezTo>
                        <a:pt x="8832" y="1136"/>
                        <a:pt x="11164" y="3469"/>
                        <a:pt x="11164" y="6345"/>
                      </a:cubicBezTo>
                      <a:cubicBezTo>
                        <a:pt x="11164" y="6878"/>
                        <a:pt x="11085" y="7391"/>
                        <a:pt x="10936" y="7874"/>
                      </a:cubicBezTo>
                      <a:lnTo>
                        <a:pt x="11711" y="7874"/>
                      </a:lnTo>
                      <a:cubicBezTo>
                        <a:pt x="11841" y="7387"/>
                        <a:pt x="11910" y="6874"/>
                        <a:pt x="11910" y="6345"/>
                      </a:cubicBezTo>
                      <a:cubicBezTo>
                        <a:pt x="11910" y="3062"/>
                        <a:pt x="9239" y="390"/>
                        <a:pt x="5955" y="390"/>
                      </a:cubicBezTo>
                      <a:close/>
                      <a:moveTo>
                        <a:pt x="43651" y="390"/>
                      </a:moveTo>
                      <a:cubicBezTo>
                        <a:pt x="40368" y="390"/>
                        <a:pt x="37696" y="3062"/>
                        <a:pt x="37696" y="6345"/>
                      </a:cubicBezTo>
                      <a:cubicBezTo>
                        <a:pt x="37696" y="6874"/>
                        <a:pt x="37767" y="7387"/>
                        <a:pt x="37895" y="7874"/>
                      </a:cubicBezTo>
                      <a:lnTo>
                        <a:pt x="38671" y="7874"/>
                      </a:lnTo>
                      <a:cubicBezTo>
                        <a:pt x="38523" y="7391"/>
                        <a:pt x="38442" y="6878"/>
                        <a:pt x="38442" y="6345"/>
                      </a:cubicBezTo>
                      <a:cubicBezTo>
                        <a:pt x="38442" y="3469"/>
                        <a:pt x="40775" y="1136"/>
                        <a:pt x="43651" y="1136"/>
                      </a:cubicBezTo>
                      <a:cubicBezTo>
                        <a:pt x="46527" y="1136"/>
                        <a:pt x="48860" y="3469"/>
                        <a:pt x="48860" y="6345"/>
                      </a:cubicBezTo>
                      <a:cubicBezTo>
                        <a:pt x="48860" y="6878"/>
                        <a:pt x="48779" y="7391"/>
                        <a:pt x="48631" y="7874"/>
                      </a:cubicBezTo>
                      <a:lnTo>
                        <a:pt x="49405" y="7874"/>
                      </a:lnTo>
                      <a:cubicBezTo>
                        <a:pt x="49535" y="7387"/>
                        <a:pt x="49606" y="6874"/>
                        <a:pt x="49606" y="6345"/>
                      </a:cubicBezTo>
                      <a:cubicBezTo>
                        <a:pt x="49606" y="3062"/>
                        <a:pt x="46935" y="390"/>
                        <a:pt x="43651" y="39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37"/>
                <p:cNvSpPr/>
                <p:nvPr/>
              </p:nvSpPr>
              <p:spPr>
                <a:xfrm>
                  <a:off x="626376" y="821291"/>
                  <a:ext cx="2203292" cy="3037192"/>
                </a:xfrm>
                <a:custGeom>
                  <a:rect b="b" l="l" r="r" t="t"/>
                  <a:pathLst>
                    <a:path extrusionOk="0" h="25903" w="18791">
                      <a:moveTo>
                        <a:pt x="0" y="1"/>
                      </a:moveTo>
                      <a:lnTo>
                        <a:pt x="0" y="22308"/>
                      </a:lnTo>
                      <a:cubicBezTo>
                        <a:pt x="0" y="24290"/>
                        <a:pt x="1613" y="25902"/>
                        <a:pt x="3595" y="25902"/>
                      </a:cubicBezTo>
                      <a:lnTo>
                        <a:pt x="15196" y="25902"/>
                      </a:lnTo>
                      <a:cubicBezTo>
                        <a:pt x="17178" y="25902"/>
                        <a:pt x="18791" y="24290"/>
                        <a:pt x="18791" y="22308"/>
                      </a:cubicBezTo>
                      <a:lnTo>
                        <a:pt x="18791" y="14743"/>
                      </a:lnTo>
                      <a:lnTo>
                        <a:pt x="18288" y="14743"/>
                      </a:lnTo>
                      <a:lnTo>
                        <a:pt x="18288" y="22308"/>
                      </a:lnTo>
                      <a:cubicBezTo>
                        <a:pt x="18288" y="24013"/>
                        <a:pt x="16901" y="25399"/>
                        <a:pt x="15196" y="25399"/>
                      </a:cubicBezTo>
                      <a:lnTo>
                        <a:pt x="3595" y="25399"/>
                      </a:lnTo>
                      <a:cubicBezTo>
                        <a:pt x="1890" y="25399"/>
                        <a:pt x="503" y="24013"/>
                        <a:pt x="503" y="22308"/>
                      </a:cubicBez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0" name="Google Shape;330;p37"/>
            <p:cNvSpPr/>
            <p:nvPr/>
          </p:nvSpPr>
          <p:spPr>
            <a:xfrm>
              <a:off x="7072805" y="2760950"/>
              <a:ext cx="576522" cy="734023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7"/>
          <p:cNvSpPr txBox="1"/>
          <p:nvPr/>
        </p:nvSpPr>
        <p:spPr>
          <a:xfrm>
            <a:off x="1189850" y="3327950"/>
            <a:ext cx="2717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Georg Ammer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Thomas Loesekann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Janis Kropp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5" y="4418350"/>
            <a:ext cx="2806176" cy="58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"/>
          <p:cNvSpPr/>
          <p:nvPr/>
        </p:nvSpPr>
        <p:spPr>
          <a:xfrm>
            <a:off x="527250" y="4200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6"/>
          <p:cNvSpPr txBox="1"/>
          <p:nvPr>
            <p:ph type="title"/>
          </p:nvPr>
        </p:nvSpPr>
        <p:spPr>
          <a:xfrm>
            <a:off x="1127838" y="359721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Thank you for your attention!!</a:t>
            </a:r>
            <a:endParaRPr sz="3300"/>
          </a:p>
        </p:txBody>
      </p:sp>
      <p:pic>
        <p:nvPicPr>
          <p:cNvPr id="586" name="Google Shape;5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00" y="1258946"/>
            <a:ext cx="4695432" cy="364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461875" y="296150"/>
            <a:ext cx="26331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 txBox="1"/>
          <p:nvPr>
            <p:ph idx="4294967295" type="title"/>
          </p:nvPr>
        </p:nvSpPr>
        <p:spPr>
          <a:xfrm>
            <a:off x="495275" y="312046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39" name="Google Shape;339;p38"/>
          <p:cNvSpPr txBox="1"/>
          <p:nvPr/>
        </p:nvSpPr>
        <p:spPr>
          <a:xfrm>
            <a:off x="175656" y="4269540"/>
            <a:ext cx="37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430800" y="1431175"/>
            <a:ext cx="28260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anum Gothic"/>
              <a:buChar char="●"/>
            </a:pPr>
            <a:r>
              <a:rPr b="1" lang="en" sz="1600">
                <a:solidFill>
                  <a:schemeClr val="lt2"/>
                </a:solidFill>
              </a:rPr>
              <a:t>How many chargers are </a:t>
            </a:r>
            <a:r>
              <a:rPr b="1" lang="en" sz="1600">
                <a:solidFill>
                  <a:schemeClr val="lt2"/>
                </a:solidFill>
              </a:rPr>
              <a:t>available</a:t>
            </a:r>
            <a:endParaRPr b="1"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>
                <a:solidFill>
                  <a:schemeClr val="lt2"/>
                </a:solidFill>
              </a:rPr>
              <a:t>Where are the chargers located</a:t>
            </a:r>
            <a:endParaRPr b="1"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>
                <a:solidFill>
                  <a:schemeClr val="lt2"/>
                </a:solidFill>
              </a:rPr>
              <a:t>What is the need for the future</a:t>
            </a:r>
            <a:endParaRPr b="1" sz="1600">
              <a:solidFill>
                <a:schemeClr val="lt2"/>
              </a:solidFill>
            </a:endParaRPr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550" y="1156850"/>
            <a:ext cx="4452475" cy="333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9"/>
          <p:cNvGrpSpPr/>
          <p:nvPr/>
        </p:nvGrpSpPr>
        <p:grpSpPr>
          <a:xfrm>
            <a:off x="7681603" y="-387311"/>
            <a:ext cx="1692396" cy="3649861"/>
            <a:chOff x="7681603" y="-387311"/>
            <a:chExt cx="1692396" cy="3649861"/>
          </a:xfrm>
        </p:grpSpPr>
        <p:sp>
          <p:nvSpPr>
            <p:cNvPr id="347" name="Google Shape;347;p39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9"/>
          <p:cNvSpPr/>
          <p:nvPr/>
        </p:nvSpPr>
        <p:spPr>
          <a:xfrm>
            <a:off x="79900" y="150450"/>
            <a:ext cx="3450900" cy="714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 txBox="1"/>
          <p:nvPr>
            <p:ph type="title"/>
          </p:nvPr>
        </p:nvSpPr>
        <p:spPr>
          <a:xfrm>
            <a:off x="210675" y="150450"/>
            <a:ext cx="3763200" cy="57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</a:t>
            </a:r>
            <a:endParaRPr/>
          </a:p>
          <a:p>
            <a:pPr indent="0" lvl="0" marL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 flipH="1" rot="-5400000">
            <a:off x="5729969" y="3190185"/>
            <a:ext cx="5401606" cy="118854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 flipH="1">
            <a:off x="6960134" y="67999"/>
            <a:ext cx="1543191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 flipH="1">
            <a:off x="7160406" y="2900237"/>
            <a:ext cx="806273" cy="19107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/>
          <p:nvPr/>
        </p:nvSpPr>
        <p:spPr>
          <a:xfrm flipH="1">
            <a:off x="2509366" y="1422895"/>
            <a:ext cx="1188534" cy="28171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588" y="957425"/>
            <a:ext cx="561022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 txBox="1"/>
          <p:nvPr/>
        </p:nvSpPr>
        <p:spPr>
          <a:xfrm>
            <a:off x="283325" y="1293150"/>
            <a:ext cx="418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Electrical cars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 Munich :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34371 electric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102116 hybrid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136967 overall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7" name="Google Shape;357;p39"/>
          <p:cNvGrpSpPr/>
          <p:nvPr/>
        </p:nvGrpSpPr>
        <p:grpSpPr>
          <a:xfrm>
            <a:off x="-1433487" y="2542699"/>
            <a:ext cx="3763281" cy="2557693"/>
            <a:chOff x="-2101788" y="2212706"/>
            <a:chExt cx="4412853" cy="2851385"/>
          </a:xfrm>
        </p:grpSpPr>
        <p:grpSp>
          <p:nvGrpSpPr>
            <p:cNvPr id="358" name="Google Shape;358;p39"/>
            <p:cNvGrpSpPr/>
            <p:nvPr/>
          </p:nvGrpSpPr>
          <p:grpSpPr>
            <a:xfrm>
              <a:off x="-2101788" y="2212706"/>
              <a:ext cx="4412853" cy="2851385"/>
              <a:chOff x="-2101788" y="2212706"/>
              <a:chExt cx="4412853" cy="2851385"/>
            </a:xfrm>
          </p:grpSpPr>
          <p:grpSp>
            <p:nvGrpSpPr>
              <p:cNvPr id="359" name="Google Shape;359;p39"/>
              <p:cNvGrpSpPr/>
              <p:nvPr/>
            </p:nvGrpSpPr>
            <p:grpSpPr>
              <a:xfrm flipH="1" rot="10800000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360" name="Google Shape;360;p39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rect b="b" l="l" r="r" t="t"/>
                  <a:pathLst>
                    <a:path extrusionOk="0" h="40314" w="92081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39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rect b="b" l="l" r="r" t="t"/>
                  <a:pathLst>
                    <a:path extrusionOk="0" h="32195" w="80471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" name="Google Shape;362;p39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363" name="Google Shape;363;p39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rect b="b" l="l" r="r" t="t"/>
                  <a:pathLst>
                    <a:path extrusionOk="0" h="9316" w="62944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39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rect b="b" l="l" r="r" t="t"/>
                  <a:pathLst>
                    <a:path extrusionOk="0" h="23365" w="75049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39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9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9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rect b="b" l="l" r="r" t="t"/>
                  <a:pathLst>
                    <a:path extrusionOk="0" h="8739" w="42754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9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rect b="b" l="l" r="r" t="t"/>
                  <a:pathLst>
                    <a:path extrusionOk="0" h="3101" w="5819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39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rect b="b" l="l" r="r" t="t"/>
                  <a:pathLst>
                    <a:path extrusionOk="0" h="2327" w="2327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39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39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39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rect b="b" l="l" r="r" t="t"/>
                  <a:pathLst>
                    <a:path extrusionOk="0" h="8470" w="21367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39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rect b="b" l="l" r="r" t="t"/>
                  <a:pathLst>
                    <a:path extrusionOk="0" h="7913" w="73023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39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rect b="b" l="l" r="r" t="t"/>
                  <a:pathLst>
                    <a:path extrusionOk="0" h="5693" w="2955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39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rect b="b" l="l" r="r" t="t"/>
                  <a:pathLst>
                    <a:path extrusionOk="0" h="6410" w="44301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39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rect b="b" l="l" r="r" t="t"/>
                  <a:pathLst>
                    <a:path extrusionOk="0" h="13417" w="52773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39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rect b="b" l="l" r="r" t="t"/>
                  <a:pathLst>
                    <a:path extrusionOk="0" h="2327" w="2326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39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rect b="b" l="l" r="r" t="t"/>
                  <a:pathLst>
                    <a:path extrusionOk="0" h="10064" w="33017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9" name="Google Shape;379;p39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/>
          <p:nvPr/>
        </p:nvSpPr>
        <p:spPr>
          <a:xfrm>
            <a:off x="849975" y="181625"/>
            <a:ext cx="4932900" cy="650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 flipH="1">
            <a:off x="6272576" y="3183275"/>
            <a:ext cx="1746824" cy="413970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 flipH="1">
            <a:off x="2156285" y="3189425"/>
            <a:ext cx="4751415" cy="1954206"/>
          </a:xfrm>
          <a:custGeom>
            <a:rect b="b" l="l" r="r" t="t"/>
            <a:pathLst>
              <a:path extrusionOk="0" h="47010" w="74532">
                <a:moveTo>
                  <a:pt x="54653" y="0"/>
                </a:moveTo>
                <a:cubicBezTo>
                  <a:pt x="53200" y="0"/>
                  <a:pt x="51847" y="308"/>
                  <a:pt x="50723" y="888"/>
                </a:cubicBezTo>
                <a:cubicBezTo>
                  <a:pt x="43140" y="4799"/>
                  <a:pt x="42201" y="11965"/>
                  <a:pt x="35079" y="12941"/>
                </a:cubicBezTo>
                <a:cubicBezTo>
                  <a:pt x="34640" y="13001"/>
                  <a:pt x="34220" y="13029"/>
                  <a:pt x="33817" y="13029"/>
                </a:cubicBezTo>
                <a:cubicBezTo>
                  <a:pt x="28008" y="13029"/>
                  <a:pt x="25638" y="7193"/>
                  <a:pt x="17704" y="7193"/>
                </a:cubicBezTo>
                <a:cubicBezTo>
                  <a:pt x="17261" y="7193"/>
                  <a:pt x="16800" y="7212"/>
                  <a:pt x="16321" y="7250"/>
                </a:cubicBezTo>
                <a:cubicBezTo>
                  <a:pt x="7445" y="7962"/>
                  <a:pt x="5255" y="19804"/>
                  <a:pt x="6743" y="26511"/>
                </a:cubicBezTo>
                <a:cubicBezTo>
                  <a:pt x="8230" y="33220"/>
                  <a:pt x="2193" y="31857"/>
                  <a:pt x="962" y="37812"/>
                </a:cubicBezTo>
                <a:cubicBezTo>
                  <a:pt x="1" y="42459"/>
                  <a:pt x="6264" y="47009"/>
                  <a:pt x="6264" y="47009"/>
                </a:cubicBezTo>
                <a:lnTo>
                  <a:pt x="65131" y="47009"/>
                </a:lnTo>
                <a:cubicBezTo>
                  <a:pt x="65131" y="47009"/>
                  <a:pt x="74486" y="44516"/>
                  <a:pt x="74509" y="34367"/>
                </a:cubicBezTo>
                <a:cubicBezTo>
                  <a:pt x="74532" y="24219"/>
                  <a:pt x="70861" y="24838"/>
                  <a:pt x="68203" y="13020"/>
                </a:cubicBezTo>
                <a:cubicBezTo>
                  <a:pt x="66134" y="3817"/>
                  <a:pt x="59769" y="0"/>
                  <a:pt x="546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1982324" y="4728046"/>
            <a:ext cx="5531782" cy="416028"/>
          </a:xfrm>
          <a:custGeom>
            <a:rect b="b" l="l" r="r" t="t"/>
            <a:pathLst>
              <a:path extrusionOk="0" h="7285" w="79147">
                <a:moveTo>
                  <a:pt x="0" y="1"/>
                </a:moveTo>
                <a:lnTo>
                  <a:pt x="0" y="7284"/>
                </a:lnTo>
                <a:lnTo>
                  <a:pt x="79146" y="7284"/>
                </a:lnTo>
                <a:lnTo>
                  <a:pt x="791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/>
          <p:nvPr/>
        </p:nvSpPr>
        <p:spPr>
          <a:xfrm>
            <a:off x="2549676" y="4929119"/>
            <a:ext cx="4128301" cy="13877"/>
          </a:xfrm>
          <a:custGeom>
            <a:rect b="b" l="l" r="r" t="t"/>
            <a:pathLst>
              <a:path extrusionOk="0" h="243" w="72290">
                <a:moveTo>
                  <a:pt x="0" y="0"/>
                </a:moveTo>
                <a:lnTo>
                  <a:pt x="0" y="242"/>
                </a:lnTo>
                <a:lnTo>
                  <a:pt x="4699" y="242"/>
                </a:lnTo>
                <a:lnTo>
                  <a:pt x="4699" y="0"/>
                </a:lnTo>
                <a:close/>
                <a:moveTo>
                  <a:pt x="9656" y="0"/>
                </a:moveTo>
                <a:lnTo>
                  <a:pt x="9656" y="242"/>
                </a:lnTo>
                <a:lnTo>
                  <a:pt x="14354" y="242"/>
                </a:lnTo>
                <a:lnTo>
                  <a:pt x="14354" y="0"/>
                </a:lnTo>
                <a:close/>
                <a:moveTo>
                  <a:pt x="19311" y="0"/>
                </a:moveTo>
                <a:lnTo>
                  <a:pt x="19311" y="242"/>
                </a:lnTo>
                <a:lnTo>
                  <a:pt x="24010" y="242"/>
                </a:lnTo>
                <a:lnTo>
                  <a:pt x="24010" y="0"/>
                </a:lnTo>
                <a:close/>
                <a:moveTo>
                  <a:pt x="28968" y="0"/>
                </a:moveTo>
                <a:lnTo>
                  <a:pt x="28968" y="242"/>
                </a:lnTo>
                <a:lnTo>
                  <a:pt x="33666" y="242"/>
                </a:lnTo>
                <a:lnTo>
                  <a:pt x="33666" y="0"/>
                </a:lnTo>
                <a:close/>
                <a:moveTo>
                  <a:pt x="38623" y="0"/>
                </a:moveTo>
                <a:lnTo>
                  <a:pt x="38623" y="242"/>
                </a:lnTo>
                <a:lnTo>
                  <a:pt x="43322" y="242"/>
                </a:lnTo>
                <a:lnTo>
                  <a:pt x="43322" y="0"/>
                </a:lnTo>
                <a:close/>
                <a:moveTo>
                  <a:pt x="48279" y="0"/>
                </a:moveTo>
                <a:lnTo>
                  <a:pt x="48279" y="242"/>
                </a:lnTo>
                <a:lnTo>
                  <a:pt x="52977" y="242"/>
                </a:lnTo>
                <a:lnTo>
                  <a:pt x="52977" y="0"/>
                </a:lnTo>
                <a:close/>
                <a:moveTo>
                  <a:pt x="57934" y="0"/>
                </a:moveTo>
                <a:lnTo>
                  <a:pt x="57934" y="242"/>
                </a:lnTo>
                <a:lnTo>
                  <a:pt x="62633" y="242"/>
                </a:lnTo>
                <a:lnTo>
                  <a:pt x="62633" y="0"/>
                </a:lnTo>
                <a:close/>
                <a:moveTo>
                  <a:pt x="67590" y="0"/>
                </a:moveTo>
                <a:lnTo>
                  <a:pt x="67590" y="242"/>
                </a:lnTo>
                <a:lnTo>
                  <a:pt x="72289" y="242"/>
                </a:lnTo>
                <a:lnTo>
                  <a:pt x="722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1982324" y="4635075"/>
            <a:ext cx="5531782" cy="93028"/>
          </a:xfrm>
          <a:custGeom>
            <a:rect b="b" l="l" r="r" t="t"/>
            <a:pathLst>
              <a:path extrusionOk="0" h="1629" w="79147">
                <a:moveTo>
                  <a:pt x="0" y="0"/>
                </a:moveTo>
                <a:lnTo>
                  <a:pt x="0" y="1629"/>
                </a:lnTo>
                <a:lnTo>
                  <a:pt x="79146" y="1629"/>
                </a:lnTo>
                <a:lnTo>
                  <a:pt x="791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40"/>
          <p:cNvGrpSpPr/>
          <p:nvPr/>
        </p:nvGrpSpPr>
        <p:grpSpPr>
          <a:xfrm flipH="1">
            <a:off x="7" y="3695635"/>
            <a:ext cx="3247143" cy="1299836"/>
            <a:chOff x="3142804" y="2498247"/>
            <a:chExt cx="5895321" cy="2466481"/>
          </a:xfrm>
        </p:grpSpPr>
        <p:sp>
          <p:nvSpPr>
            <p:cNvPr id="392" name="Google Shape;392;p40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40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394" name="Google Shape;394;p40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rect b="b" l="l" r="r" t="t"/>
                <a:pathLst>
                  <a:path extrusionOk="0" h="17840" w="63145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0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rect b="b" l="l" r="r" t="t"/>
                <a:pathLst>
                  <a:path extrusionOk="0" h="9271" w="48843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0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rect b="b" l="l" r="r" t="t"/>
                <a:pathLst>
                  <a:path extrusionOk="0" h="5791" w="32115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rect b="b" l="l" r="r" t="t"/>
                <a:pathLst>
                  <a:path extrusionOk="0" h="4307" w="9653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rect b="b" l="l" r="r" t="t"/>
                <a:pathLst>
                  <a:path extrusionOk="0" h="5008" w="15607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rect b="b" l="l" r="r" t="t"/>
                <a:pathLst>
                  <a:path extrusionOk="0" h="4305" w="3851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rect b="b" l="l" r="r" t="t"/>
                <a:pathLst>
                  <a:path extrusionOk="0" h="3957" w="3879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rect b="b" l="l" r="r" t="t"/>
                <a:pathLst>
                  <a:path extrusionOk="0" h="8832" w="8832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rect b="b" l="l" r="r" t="t"/>
                <a:pathLst>
                  <a:path extrusionOk="0" h="6145" w="6144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rect b="b" l="l" r="r" t="t"/>
                <a:pathLst>
                  <a:path extrusionOk="0" h="1847" w="1847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rect b="b" l="l" r="r" t="t"/>
                <a:pathLst>
                  <a:path extrusionOk="0" h="1033" w="1033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rect b="b" l="l" r="r" t="t"/>
                <a:pathLst>
                  <a:path extrusionOk="0" h="4970" w="58943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0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rect b="b" l="l" r="r" t="t"/>
                <a:pathLst>
                  <a:path extrusionOk="0" h="28517" w="11187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0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rect b="b" l="l" r="r" t="t"/>
                <a:pathLst>
                  <a:path extrusionOk="0" h="7579" w="361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rect b="b" l="l" r="r" t="t"/>
                <a:pathLst>
                  <a:path extrusionOk="0" h="1484" w="1485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0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rect b="b" l="l" r="r" t="t"/>
                <a:pathLst>
                  <a:path extrusionOk="0" h="6269" w="3232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0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rect b="b" l="l" r="r" t="t"/>
                <a:pathLst>
                  <a:path extrusionOk="0" h="8832" w="8834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rect b="b" l="l" r="r" t="t"/>
                <a:pathLst>
                  <a:path extrusionOk="0" h="6145" w="6146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0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rect b="b" l="l" r="r" t="t"/>
                <a:pathLst>
                  <a:path extrusionOk="0" h="1858" w="1857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0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rect b="b" l="l" r="r" t="t"/>
                <a:pathLst>
                  <a:path extrusionOk="0" h="32" w="14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0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0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0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rect b="b" l="l" r="r" t="t"/>
                <a:pathLst>
                  <a:path extrusionOk="0" h="372" w="1689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0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rect b="b" l="l" r="r" t="t"/>
                <a:pathLst>
                  <a:path extrusionOk="0" h="4906" w="7772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0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rect b="b" l="l" r="r" t="t"/>
                <a:pathLst>
                  <a:path extrusionOk="0" h="374" w="169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0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rect b="b" l="l" r="r" t="t"/>
                <a:pathLst>
                  <a:path extrusionOk="0" h="1011" w="7973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0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rect b="b" l="l" r="r" t="t"/>
                <a:pathLst>
                  <a:path extrusionOk="0" h="3414" w="298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0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rect b="b" l="l" r="r" t="t"/>
                <a:pathLst>
                  <a:path extrusionOk="0" h="12699" w="31509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0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rect b="b" l="l" r="r" t="t"/>
                <a:pathLst>
                  <a:path extrusionOk="0" h="19" w="11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0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rect b="b" l="l" r="r" t="t"/>
                <a:pathLst>
                  <a:path extrusionOk="0" h="7875" w="5540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0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rect b="b" l="l" r="r" t="t"/>
                <a:pathLst>
                  <a:path extrusionOk="0" h="25903" w="18791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5" name="Google Shape;425;p40"/>
          <p:cNvSpPr/>
          <p:nvPr/>
        </p:nvSpPr>
        <p:spPr>
          <a:xfrm flipH="1">
            <a:off x="6987748" y="3695619"/>
            <a:ext cx="733631" cy="934065"/>
          </a:xfrm>
          <a:custGeom>
            <a:rect b="b" l="l" r="r" t="t"/>
            <a:pathLst>
              <a:path extrusionOk="0" h="17361" w="13635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>
            <p:ph type="title"/>
          </p:nvPr>
        </p:nvSpPr>
        <p:spPr>
          <a:xfrm>
            <a:off x="299125" y="-4400"/>
            <a:ext cx="5620200" cy="10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Charging stations</a:t>
            </a:r>
            <a:endParaRPr sz="2400"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150" y="1032475"/>
            <a:ext cx="4751426" cy="340213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/>
        </p:nvSpPr>
        <p:spPr>
          <a:xfrm>
            <a:off x="958950" y="1474775"/>
            <a:ext cx="20268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Installed charger over until today : </a:t>
            </a: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2414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/>
          <p:nvPr/>
        </p:nvSpPr>
        <p:spPr>
          <a:xfrm>
            <a:off x="576850" y="0"/>
            <a:ext cx="5396100" cy="60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41"/>
          <p:cNvGrpSpPr/>
          <p:nvPr/>
        </p:nvGrpSpPr>
        <p:grpSpPr>
          <a:xfrm>
            <a:off x="-533641" y="2362757"/>
            <a:ext cx="5083715" cy="2780837"/>
            <a:chOff x="-481288" y="2168075"/>
            <a:chExt cx="5439455" cy="2975431"/>
          </a:xfrm>
        </p:grpSpPr>
        <p:sp>
          <p:nvSpPr>
            <p:cNvPr id="435" name="Google Shape;435;p41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67656" y="2499274"/>
              <a:ext cx="508313" cy="647218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1587130" y="2168075"/>
              <a:ext cx="881741" cy="1122649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1"/>
          <p:cNvSpPr/>
          <p:nvPr/>
        </p:nvSpPr>
        <p:spPr>
          <a:xfrm flipH="1">
            <a:off x="3360327" y="4333453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1"/>
          <p:cNvSpPr txBox="1"/>
          <p:nvPr>
            <p:ph type="title"/>
          </p:nvPr>
        </p:nvSpPr>
        <p:spPr>
          <a:xfrm>
            <a:off x="492550" y="81094"/>
            <a:ext cx="5564700" cy="916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Munich </a:t>
            </a:r>
            <a:r>
              <a:rPr lang="en" sz="3000"/>
              <a:t>charger</a:t>
            </a:r>
            <a:r>
              <a:rPr lang="en" sz="3000"/>
              <a:t> location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1" name="Google Shape;441;p41"/>
          <p:cNvSpPr/>
          <p:nvPr/>
        </p:nvSpPr>
        <p:spPr>
          <a:xfrm flipH="1">
            <a:off x="274877" y="1079724"/>
            <a:ext cx="1746824" cy="413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1"/>
          <p:cNvSpPr/>
          <p:nvPr/>
        </p:nvSpPr>
        <p:spPr>
          <a:xfrm flipH="1">
            <a:off x="7160549" y="3307599"/>
            <a:ext cx="1929351" cy="45720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b="-1649" l="0" r="0" t="1650"/>
          <a:stretch/>
        </p:blipFill>
        <p:spPr>
          <a:xfrm>
            <a:off x="1332375" y="690150"/>
            <a:ext cx="6068524" cy="4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7309625" y="784600"/>
            <a:ext cx="20697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41"/>
          <p:cNvSpPr txBox="1"/>
          <p:nvPr/>
        </p:nvSpPr>
        <p:spPr>
          <a:xfrm>
            <a:off x="6895750" y="316850"/>
            <a:ext cx="2034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Munich is divided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 25 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districts with 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10 to 662 chargers per district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46" name="Google Shape;446;p41"/>
          <p:cNvGrpSpPr/>
          <p:nvPr/>
        </p:nvGrpSpPr>
        <p:grpSpPr>
          <a:xfrm flipH="1">
            <a:off x="-1447246" y="3124251"/>
            <a:ext cx="3830140" cy="2019350"/>
            <a:chOff x="713225" y="2253700"/>
            <a:chExt cx="5046298" cy="2364025"/>
          </a:xfrm>
        </p:grpSpPr>
        <p:sp>
          <p:nvSpPr>
            <p:cNvPr id="447" name="Google Shape;447;p41"/>
            <p:cNvSpPr/>
            <p:nvPr/>
          </p:nvSpPr>
          <p:spPr>
            <a:xfrm>
              <a:off x="847107" y="2253700"/>
              <a:ext cx="259413" cy="2346494"/>
            </a:xfrm>
            <a:custGeom>
              <a:rect b="b" l="l" r="r" t="t"/>
              <a:pathLst>
                <a:path extrusionOk="0" h="34861" w="3854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1106456" y="2253700"/>
              <a:ext cx="658628" cy="2346494"/>
            </a:xfrm>
            <a:custGeom>
              <a:rect b="b" l="l" r="r" t="t"/>
              <a:pathLst>
                <a:path extrusionOk="0" h="34861" w="9785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1164074" y="2999235"/>
              <a:ext cx="543326" cy="571462"/>
            </a:xfrm>
            <a:custGeom>
              <a:rect b="b" l="l" r="r" t="t"/>
              <a:pathLst>
                <a:path extrusionOk="0" h="8490" w="8072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094811" y="2253700"/>
              <a:ext cx="434015" cy="2346494"/>
            </a:xfrm>
            <a:custGeom>
              <a:rect b="b" l="l" r="r" t="t"/>
              <a:pathLst>
                <a:path extrusionOk="0" h="34861" w="6448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327640" y="3682104"/>
              <a:ext cx="1099509" cy="898319"/>
            </a:xfrm>
            <a:custGeom>
              <a:rect b="b" l="l" r="r" t="t"/>
              <a:pathLst>
                <a:path extrusionOk="0" h="13346" w="16335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2121170" y="3810197"/>
              <a:ext cx="3504562" cy="587616"/>
            </a:xfrm>
            <a:custGeom>
              <a:rect b="b" l="l" r="r" t="t"/>
              <a:pathLst>
                <a:path extrusionOk="0" h="8730" w="52066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2006943" y="2909510"/>
              <a:ext cx="3620941" cy="1488291"/>
            </a:xfrm>
            <a:custGeom>
              <a:rect b="b" l="l" r="r" t="t"/>
              <a:pathLst>
                <a:path extrusionOk="0" h="22111" w="53795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769859" y="3604966"/>
              <a:ext cx="23626" cy="3769"/>
            </a:xfrm>
            <a:custGeom>
              <a:rect b="b" l="l" r="r" t="t"/>
              <a:pathLst>
                <a:path extrusionOk="0" h="56" w="351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5175273" y="3670055"/>
              <a:ext cx="2558" cy="538"/>
            </a:xfrm>
            <a:custGeom>
              <a:rect b="b" l="l" r="r" t="t"/>
              <a:pathLst>
                <a:path extrusionOk="0" h="8" w="38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5176283" y="3626774"/>
              <a:ext cx="875" cy="87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905490" y="3626169"/>
              <a:ext cx="45973" cy="7404"/>
            </a:xfrm>
            <a:custGeom>
              <a:rect b="b" l="l" r="r" t="t"/>
              <a:pathLst>
                <a:path extrusionOk="0" h="110" w="683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855344" y="3618293"/>
              <a:ext cx="21001" cy="3365"/>
            </a:xfrm>
            <a:custGeom>
              <a:rect b="b" l="l" r="r" t="t"/>
              <a:pathLst>
                <a:path extrusionOk="0" h="50" w="312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4880383" y="3622265"/>
              <a:ext cx="20799" cy="3298"/>
            </a:xfrm>
            <a:custGeom>
              <a:rect b="b" l="l" r="r" t="t"/>
              <a:pathLst>
                <a:path extrusionOk="0" h="49" w="309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5168138" y="3618361"/>
              <a:ext cx="3231" cy="3231"/>
            </a:xfrm>
            <a:custGeom>
              <a:rect b="b" l="l" r="r" t="t"/>
              <a:pathLst>
                <a:path extrusionOk="0" h="48" w="48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4955031" y="3634111"/>
              <a:ext cx="18174" cy="2962"/>
            </a:xfrm>
            <a:custGeom>
              <a:rect b="b" l="l" r="r" t="t"/>
              <a:pathLst>
                <a:path extrusionOk="0" h="44" w="27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4754781" y="3327510"/>
              <a:ext cx="26587" cy="14472"/>
            </a:xfrm>
            <a:custGeom>
              <a:rect b="b" l="l" r="r" t="t"/>
              <a:pathLst>
                <a:path extrusionOk="0" h="215" w="395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5174331" y="3624755"/>
              <a:ext cx="1683" cy="1750"/>
            </a:xfrm>
            <a:custGeom>
              <a:rect b="b" l="l" r="r" t="t"/>
              <a:pathLst>
                <a:path extrusionOk="0" h="26" w="25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781571" y="3341982"/>
              <a:ext cx="376869" cy="266750"/>
            </a:xfrm>
            <a:custGeom>
              <a:rect b="b" l="l" r="r" t="t"/>
              <a:pathLst>
                <a:path extrusionOk="0" h="3963" w="5599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5163763" y="3613985"/>
              <a:ext cx="3971" cy="3971"/>
            </a:xfrm>
            <a:custGeom>
              <a:rect b="b" l="l" r="r" t="t"/>
              <a:pathLst>
                <a:path extrusionOk="0" h="59" w="59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5158580" y="3608870"/>
              <a:ext cx="4981" cy="4914"/>
            </a:xfrm>
            <a:custGeom>
              <a:rect b="b" l="l" r="r" t="t"/>
              <a:pathLst>
                <a:path extrusionOk="0" h="73" w="74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171705" y="3621928"/>
              <a:ext cx="2356" cy="2423"/>
            </a:xfrm>
            <a:custGeom>
              <a:rect b="b" l="l" r="r" t="t"/>
              <a:pathLst>
                <a:path extrusionOk="0" h="36" w="35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5141550" y="3664401"/>
              <a:ext cx="7943" cy="1414"/>
            </a:xfrm>
            <a:custGeom>
              <a:rect b="b" l="l" r="r" t="t"/>
              <a:pathLst>
                <a:path extrusionOk="0" h="21" w="118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5152387" y="3666219"/>
              <a:ext cx="3567" cy="673"/>
            </a:xfrm>
            <a:custGeom>
              <a:rect b="b" l="l" r="r" t="t"/>
              <a:pathLst>
                <a:path extrusionOk="0" h="10" w="53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977513" y="3637679"/>
              <a:ext cx="18981" cy="3164"/>
            </a:xfrm>
            <a:custGeom>
              <a:rect b="b" l="l" r="r" t="t"/>
              <a:pathLst>
                <a:path extrusionOk="0" h="47" w="282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167869" y="3668776"/>
              <a:ext cx="2625" cy="606"/>
            </a:xfrm>
            <a:custGeom>
              <a:rect b="b" l="l" r="r" t="t"/>
              <a:pathLst>
                <a:path extrusionOk="0" h="9" w="39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5172984" y="3669651"/>
              <a:ext cx="538" cy="202"/>
            </a:xfrm>
            <a:custGeom>
              <a:rect b="b" l="l" r="r" t="t"/>
              <a:pathLst>
                <a:path extrusionOk="0" h="3" w="8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5119472" y="3660834"/>
              <a:ext cx="9558" cy="1548"/>
            </a:xfrm>
            <a:custGeom>
              <a:rect b="b" l="l" r="r" t="t"/>
              <a:pathLst>
                <a:path extrusionOk="0" h="23" w="142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160465" y="3667565"/>
              <a:ext cx="67" cy="6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130107" y="3662516"/>
              <a:ext cx="10635" cy="1885"/>
            </a:xfrm>
            <a:custGeom>
              <a:rect b="b" l="l" r="r" t="t"/>
              <a:pathLst>
                <a:path extrusionOk="0" h="28" w="158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5019717" y="3644477"/>
              <a:ext cx="16828" cy="2827"/>
            </a:xfrm>
            <a:custGeom>
              <a:rect b="b" l="l" r="r" t="t"/>
              <a:pathLst>
                <a:path extrusionOk="0" h="42" w="25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4997572" y="3640910"/>
              <a:ext cx="19856" cy="3231"/>
            </a:xfrm>
            <a:custGeom>
              <a:rect b="b" l="l" r="r" t="t"/>
              <a:pathLst>
                <a:path extrusionOk="0" h="48" w="295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5039507" y="3647708"/>
              <a:ext cx="14741" cy="2423"/>
            </a:xfrm>
            <a:custGeom>
              <a:rect b="b" l="l" r="r" t="t"/>
              <a:pathLst>
                <a:path extrusionOk="0" h="36" w="219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5105673" y="3658545"/>
              <a:ext cx="9154" cy="1548"/>
            </a:xfrm>
            <a:custGeom>
              <a:rect b="b" l="l" r="r" t="t"/>
              <a:pathLst>
                <a:path extrusionOk="0" h="23" w="136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5091538" y="3656189"/>
              <a:ext cx="11779" cy="1952"/>
            </a:xfrm>
            <a:custGeom>
              <a:rect b="b" l="l" r="r" t="t"/>
              <a:pathLst>
                <a:path extrusionOk="0" h="29" w="175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5057209" y="3650535"/>
              <a:ext cx="13664" cy="2356"/>
            </a:xfrm>
            <a:custGeom>
              <a:rect b="b" l="l" r="r" t="t"/>
              <a:pathLst>
                <a:path extrusionOk="0" h="35" w="203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5073903" y="3653295"/>
              <a:ext cx="14674" cy="2423"/>
            </a:xfrm>
            <a:custGeom>
              <a:rect b="b" l="l" r="r" t="t"/>
              <a:pathLst>
                <a:path extrusionOk="0" h="36" w="218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5270787" y="3615130"/>
              <a:ext cx="341935" cy="444179"/>
            </a:xfrm>
            <a:custGeom>
              <a:rect b="b" l="l" r="r" t="t"/>
              <a:pathLst>
                <a:path extrusionOk="0" h="6599" w="508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4915452" y="4026466"/>
              <a:ext cx="629820" cy="573818"/>
            </a:xfrm>
            <a:custGeom>
              <a:rect b="b" l="l" r="r" t="t"/>
              <a:pathLst>
                <a:path extrusionOk="0" h="8525" w="9357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5015342" y="4098152"/>
              <a:ext cx="430313" cy="430246"/>
            </a:xfrm>
            <a:custGeom>
              <a:rect b="b" l="l" r="r" t="t"/>
              <a:pathLst>
                <a:path extrusionOk="0" h="6392" w="6393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2177442" y="4026399"/>
              <a:ext cx="629820" cy="573818"/>
            </a:xfrm>
            <a:custGeom>
              <a:rect b="b" l="l" r="r" t="t"/>
              <a:pathLst>
                <a:path extrusionOk="0" h="8525" w="9357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2277331" y="4098152"/>
              <a:ext cx="430313" cy="430246"/>
            </a:xfrm>
            <a:custGeom>
              <a:rect b="b" l="l" r="r" t="t"/>
              <a:pathLst>
                <a:path extrusionOk="0" h="6392" w="6393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2220925" y="3040295"/>
              <a:ext cx="268567" cy="395110"/>
            </a:xfrm>
            <a:custGeom>
              <a:rect b="b" l="l" r="r" t="t"/>
              <a:pathLst>
                <a:path extrusionOk="0" h="5870" w="399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713225" y="4582521"/>
              <a:ext cx="5046298" cy="35203"/>
            </a:xfrm>
            <a:custGeom>
              <a:rect b="b" l="l" r="r" t="t"/>
              <a:pathLst>
                <a:path extrusionOk="0" h="523" w="74971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605136" y="3533885"/>
              <a:ext cx="2346965" cy="844808"/>
            </a:xfrm>
            <a:custGeom>
              <a:rect b="b" l="l" r="r" t="t"/>
              <a:pathLst>
                <a:path extrusionOk="0" h="12551" w="34868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2603992" y="2972513"/>
              <a:ext cx="2585512" cy="1303727"/>
            </a:xfrm>
            <a:custGeom>
              <a:rect b="b" l="l" r="r" t="t"/>
              <a:pathLst>
                <a:path extrusionOk="0" h="19369" w="38412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4512327" y="3458161"/>
              <a:ext cx="144245" cy="200920"/>
            </a:xfrm>
            <a:custGeom>
              <a:rect b="b" l="l" r="r" t="t"/>
              <a:pathLst>
                <a:path extrusionOk="0" h="2985" w="2143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2634214" y="3190600"/>
              <a:ext cx="1275525" cy="281356"/>
            </a:xfrm>
            <a:custGeom>
              <a:rect b="b" l="l" r="r" t="t"/>
              <a:pathLst>
                <a:path extrusionOk="0" h="4180" w="1895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41"/>
          <p:cNvSpPr/>
          <p:nvPr/>
        </p:nvSpPr>
        <p:spPr>
          <a:xfrm>
            <a:off x="7482550" y="1948800"/>
            <a:ext cx="1607346" cy="413962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/>
          <p:nvPr/>
        </p:nvSpPr>
        <p:spPr>
          <a:xfrm flipH="1">
            <a:off x="7366592" y="2706174"/>
            <a:ext cx="1064122" cy="3095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42"/>
          <p:cNvGrpSpPr/>
          <p:nvPr/>
        </p:nvGrpSpPr>
        <p:grpSpPr>
          <a:xfrm flipH="1">
            <a:off x="6798672" y="3525451"/>
            <a:ext cx="3029232" cy="1618080"/>
            <a:chOff x="-481288" y="2237993"/>
            <a:chExt cx="5439455" cy="2905513"/>
          </a:xfrm>
        </p:grpSpPr>
        <p:sp>
          <p:nvSpPr>
            <p:cNvPr id="501" name="Google Shape;501;p42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Google Shape;503;p42"/>
          <p:cNvSpPr/>
          <p:nvPr/>
        </p:nvSpPr>
        <p:spPr>
          <a:xfrm>
            <a:off x="527250" y="2676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2"/>
          <p:cNvSpPr txBox="1"/>
          <p:nvPr>
            <p:ph type="title"/>
          </p:nvPr>
        </p:nvSpPr>
        <p:spPr>
          <a:xfrm>
            <a:off x="713225" y="261247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Charger density per car and district </a:t>
            </a:r>
            <a:endParaRPr/>
          </a:p>
        </p:txBody>
      </p:sp>
      <p:sp>
        <p:nvSpPr>
          <p:cNvPr id="505" name="Google Shape;505;p42"/>
          <p:cNvSpPr/>
          <p:nvPr/>
        </p:nvSpPr>
        <p:spPr>
          <a:xfrm flipH="1">
            <a:off x="7059951" y="1336734"/>
            <a:ext cx="1064122" cy="3095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42"/>
          <p:cNvGrpSpPr/>
          <p:nvPr/>
        </p:nvGrpSpPr>
        <p:grpSpPr>
          <a:xfrm>
            <a:off x="7622120" y="4185815"/>
            <a:ext cx="2074506" cy="863804"/>
            <a:chOff x="3764850" y="4321538"/>
            <a:chExt cx="1275050" cy="584125"/>
          </a:xfrm>
        </p:grpSpPr>
        <p:sp>
          <p:nvSpPr>
            <p:cNvPr id="507" name="Google Shape;507;p42"/>
            <p:cNvSpPr/>
            <p:nvPr/>
          </p:nvSpPr>
          <p:spPr>
            <a:xfrm>
              <a:off x="3764850" y="4321538"/>
              <a:ext cx="1275050" cy="516550"/>
            </a:xfrm>
            <a:custGeom>
              <a:rect b="b" l="l" r="r" t="t"/>
              <a:pathLst>
                <a:path extrusionOk="0" h="20662" w="51002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277275" y="4378488"/>
              <a:ext cx="508825" cy="154225"/>
            </a:xfrm>
            <a:custGeom>
              <a:rect b="b" l="l" r="r" t="t"/>
              <a:pathLst>
                <a:path extrusionOk="0" h="6169" w="20353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185775" y="4378488"/>
              <a:ext cx="798925" cy="154225"/>
            </a:xfrm>
            <a:custGeom>
              <a:rect b="b" l="l" r="r" t="t"/>
              <a:pathLst>
                <a:path extrusionOk="0" h="6169" w="31957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4955250" y="4549338"/>
              <a:ext cx="53350" cy="64850"/>
            </a:xfrm>
            <a:custGeom>
              <a:rect b="b" l="l" r="r" t="t"/>
              <a:pathLst>
                <a:path extrusionOk="0" h="2594" w="2134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3786800" y="4595538"/>
              <a:ext cx="1244925" cy="233125"/>
            </a:xfrm>
            <a:custGeom>
              <a:rect b="b" l="l" r="r" t="t"/>
              <a:pathLst>
                <a:path extrusionOk="0" h="9325" w="49797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3784300" y="4522588"/>
              <a:ext cx="1198175" cy="383075"/>
            </a:xfrm>
            <a:custGeom>
              <a:rect b="b" l="l" r="r" t="t"/>
              <a:pathLst>
                <a:path extrusionOk="0" h="15323" w="47927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3784300" y="4569313"/>
              <a:ext cx="1169825" cy="307975"/>
            </a:xfrm>
            <a:custGeom>
              <a:rect b="b" l="l" r="r" t="t"/>
              <a:pathLst>
                <a:path extrusionOk="0" h="12319" w="46793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4166075" y="4522588"/>
              <a:ext cx="704950" cy="16700"/>
            </a:xfrm>
            <a:custGeom>
              <a:rect b="b" l="l" r="r" t="t"/>
              <a:pathLst>
                <a:path extrusionOk="0" h="668" w="28198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4153775" y="4357813"/>
              <a:ext cx="709575" cy="171925"/>
            </a:xfrm>
            <a:custGeom>
              <a:rect b="b" l="l" r="r" t="t"/>
              <a:pathLst>
                <a:path extrusionOk="0" h="6877" w="28383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4128750" y="4344313"/>
              <a:ext cx="883825" cy="495000"/>
            </a:xfrm>
            <a:custGeom>
              <a:rect b="b" l="l" r="r" t="t"/>
              <a:pathLst>
                <a:path extrusionOk="0" h="19800" w="35353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42"/>
          <p:cNvGrpSpPr/>
          <p:nvPr/>
        </p:nvGrpSpPr>
        <p:grpSpPr>
          <a:xfrm>
            <a:off x="6951065" y="3482594"/>
            <a:ext cx="886817" cy="1551384"/>
            <a:chOff x="6484504" y="1911584"/>
            <a:chExt cx="1935860" cy="3252377"/>
          </a:xfrm>
        </p:grpSpPr>
        <p:sp>
          <p:nvSpPr>
            <p:cNvPr id="518" name="Google Shape;518;p42"/>
            <p:cNvSpPr/>
            <p:nvPr/>
          </p:nvSpPr>
          <p:spPr>
            <a:xfrm>
              <a:off x="6836521" y="4915155"/>
              <a:ext cx="1052" cy="789"/>
            </a:xfrm>
            <a:custGeom>
              <a:rect b="b" l="l" r="r" t="t"/>
              <a:pathLst>
                <a:path extrusionOk="0" h="12" w="16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6509150" y="2123411"/>
              <a:ext cx="1031685" cy="1838723"/>
            </a:xfrm>
            <a:custGeom>
              <a:rect b="b" l="l" r="r" t="t"/>
              <a:pathLst>
                <a:path extrusionOk="0" h="27976" w="15697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6509150" y="3962031"/>
              <a:ext cx="1031685" cy="657447"/>
            </a:xfrm>
            <a:custGeom>
              <a:rect b="b" l="l" r="r" t="t"/>
              <a:pathLst>
                <a:path extrusionOk="0" h="10003" w="15697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6620421" y="2278782"/>
              <a:ext cx="796390" cy="1368592"/>
            </a:xfrm>
            <a:custGeom>
              <a:rect b="b" l="l" r="r" t="t"/>
              <a:pathLst>
                <a:path extrusionOk="0" h="20823" w="12117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6620421" y="3707549"/>
              <a:ext cx="796390" cy="753866"/>
            </a:xfrm>
            <a:custGeom>
              <a:rect b="b" l="l" r="r" t="t"/>
              <a:pathLst>
                <a:path extrusionOk="0" h="11470" w="12117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6863139" y="2393469"/>
              <a:ext cx="310814" cy="614726"/>
            </a:xfrm>
            <a:custGeom>
              <a:rect b="b" l="l" r="r" t="t"/>
              <a:pathLst>
                <a:path extrusionOk="0" h="9353" w="4729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6900865" y="2609043"/>
              <a:ext cx="234178" cy="346108"/>
            </a:xfrm>
            <a:custGeom>
              <a:rect b="b" l="l" r="r" t="t"/>
              <a:pathLst>
                <a:path extrusionOk="0" h="5266" w="3563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6558443" y="2159625"/>
              <a:ext cx="858368" cy="47716"/>
            </a:xfrm>
            <a:custGeom>
              <a:rect b="b" l="l" r="r" t="t"/>
              <a:pathLst>
                <a:path extrusionOk="0" h="726" w="1306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7450120" y="2159625"/>
              <a:ext cx="63688" cy="63622"/>
            </a:xfrm>
            <a:custGeom>
              <a:rect b="b" l="l" r="r" t="t"/>
              <a:pathLst>
                <a:path extrusionOk="0" h="968" w="969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6961068" y="2649069"/>
              <a:ext cx="129938" cy="226291"/>
            </a:xfrm>
            <a:custGeom>
              <a:rect b="b" l="l" r="r" t="t"/>
              <a:pathLst>
                <a:path extrusionOk="0" h="3443" w="1977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6484504" y="1911584"/>
              <a:ext cx="1068228" cy="211897"/>
            </a:xfrm>
            <a:custGeom>
              <a:rect b="b" l="l" r="r" t="t"/>
              <a:pathLst>
                <a:path extrusionOk="0" h="3224" w="16253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6620421" y="1911584"/>
              <a:ext cx="746965" cy="211897"/>
            </a:xfrm>
            <a:custGeom>
              <a:rect b="b" l="l" r="r" t="t"/>
              <a:pathLst>
                <a:path extrusionOk="0" h="3224" w="11365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8157507" y="4149277"/>
              <a:ext cx="3549" cy="394"/>
            </a:xfrm>
            <a:custGeom>
              <a:rect b="b" l="l" r="r" t="t"/>
              <a:pathLst>
                <a:path extrusionOk="0" h="6" w="54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6754038" y="3146663"/>
              <a:ext cx="1666326" cy="2017297"/>
            </a:xfrm>
            <a:custGeom>
              <a:rect b="b" l="l" r="r" t="t"/>
              <a:pathLst>
                <a:path extrusionOk="0" h="30693" w="25353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2" name="Google Shape;5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842" y="1108466"/>
            <a:ext cx="5097834" cy="378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450" y="1108466"/>
            <a:ext cx="586389" cy="3785633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2"/>
          <p:cNvSpPr txBox="1"/>
          <p:nvPr/>
        </p:nvSpPr>
        <p:spPr>
          <a:xfrm>
            <a:off x="1755225" y="4496225"/>
            <a:ext cx="1433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per 1000 cars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"/>
          <p:cNvSpPr/>
          <p:nvPr/>
        </p:nvSpPr>
        <p:spPr>
          <a:xfrm>
            <a:off x="490925" y="56592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3"/>
          <p:cNvSpPr txBox="1"/>
          <p:nvPr>
            <p:ph type="title"/>
          </p:nvPr>
        </p:nvSpPr>
        <p:spPr>
          <a:xfrm>
            <a:off x="685800" y="7251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chargers per district</a:t>
            </a:r>
            <a:endParaRPr/>
          </a:p>
        </p:txBody>
      </p:sp>
      <p:sp>
        <p:nvSpPr>
          <p:cNvPr id="541" name="Google Shape;541;p43"/>
          <p:cNvSpPr/>
          <p:nvPr/>
        </p:nvSpPr>
        <p:spPr>
          <a:xfrm>
            <a:off x="6064918" y="4187865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3"/>
          <p:cNvSpPr/>
          <p:nvPr/>
        </p:nvSpPr>
        <p:spPr>
          <a:xfrm flipH="1" rot="10800000">
            <a:off x="6064915" y="852441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"/>
          <p:cNvSpPr/>
          <p:nvPr/>
        </p:nvSpPr>
        <p:spPr>
          <a:xfrm flipH="1">
            <a:off x="6696695" y="1062901"/>
            <a:ext cx="1836902" cy="43529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600" y="1690651"/>
            <a:ext cx="4138326" cy="23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50" y="832079"/>
            <a:ext cx="3734539" cy="4174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43"/>
          <p:cNvCxnSpPr/>
          <p:nvPr/>
        </p:nvCxnSpPr>
        <p:spPr>
          <a:xfrm flipH="1">
            <a:off x="4325025" y="963450"/>
            <a:ext cx="908700" cy="11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/>
          <p:nvPr/>
        </p:nvSpPr>
        <p:spPr>
          <a:xfrm>
            <a:off x="527250" y="235592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4"/>
          <p:cNvSpPr txBox="1"/>
          <p:nvPr>
            <p:ph type="title"/>
          </p:nvPr>
        </p:nvSpPr>
        <p:spPr>
          <a:xfrm>
            <a:off x="527250" y="2234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Cars and chargers: regression and prediction</a:t>
            </a:r>
            <a:endParaRPr sz="2600"/>
          </a:p>
        </p:txBody>
      </p:sp>
      <p:sp>
        <p:nvSpPr>
          <p:cNvPr id="553" name="Google Shape;553;p44"/>
          <p:cNvSpPr/>
          <p:nvPr/>
        </p:nvSpPr>
        <p:spPr>
          <a:xfrm flipH="1">
            <a:off x="3242291" y="1548075"/>
            <a:ext cx="1184099" cy="2806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25" y="1400768"/>
            <a:ext cx="3802125" cy="27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575" y="1400775"/>
            <a:ext cx="3524189" cy="27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5"/>
          <p:cNvSpPr/>
          <p:nvPr/>
        </p:nvSpPr>
        <p:spPr>
          <a:xfrm flipH="1">
            <a:off x="4075069" y="2594464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5"/>
          <p:cNvSpPr/>
          <p:nvPr/>
        </p:nvSpPr>
        <p:spPr>
          <a:xfrm flipH="1">
            <a:off x="4182677" y="1830700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5"/>
          <p:cNvSpPr/>
          <p:nvPr/>
        </p:nvSpPr>
        <p:spPr>
          <a:xfrm>
            <a:off x="527250" y="3438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5"/>
          <p:cNvSpPr txBox="1"/>
          <p:nvPr>
            <p:ph type="title"/>
          </p:nvPr>
        </p:nvSpPr>
        <p:spPr>
          <a:xfrm>
            <a:off x="527250" y="3871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Looking ahead: where to build new chargers?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grpSp>
        <p:nvGrpSpPr>
          <p:cNvPr id="564" name="Google Shape;564;p45"/>
          <p:cNvGrpSpPr/>
          <p:nvPr/>
        </p:nvGrpSpPr>
        <p:grpSpPr>
          <a:xfrm>
            <a:off x="4236988" y="3199418"/>
            <a:ext cx="765331" cy="869423"/>
            <a:chOff x="3598805" y="2812602"/>
            <a:chExt cx="1745737" cy="1983173"/>
          </a:xfrm>
        </p:grpSpPr>
        <p:sp>
          <p:nvSpPr>
            <p:cNvPr id="565" name="Google Shape;565;p45"/>
            <p:cNvSpPr/>
            <p:nvPr/>
          </p:nvSpPr>
          <p:spPr>
            <a:xfrm>
              <a:off x="4487641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1" y="0"/>
                  </a:moveTo>
                  <a:lnTo>
                    <a:pt x="1" y="35341"/>
                  </a:lnTo>
                  <a:lnTo>
                    <a:pt x="2634" y="35341"/>
                  </a:lnTo>
                  <a:lnTo>
                    <a:pt x="2634" y="6697"/>
                  </a:lnTo>
                  <a:cubicBezTo>
                    <a:pt x="1038" y="5067"/>
                    <a:pt x="22" y="267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5196679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2634" y="0"/>
                  </a:moveTo>
                  <a:cubicBezTo>
                    <a:pt x="2613" y="2674"/>
                    <a:pt x="1597" y="5067"/>
                    <a:pt x="1" y="6697"/>
                  </a:cubicBezTo>
                  <a:lnTo>
                    <a:pt x="1" y="35341"/>
                  </a:lnTo>
                  <a:lnTo>
                    <a:pt x="2634" y="35341"/>
                  </a:lnTo>
                  <a:lnTo>
                    <a:pt x="263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4635453" y="3188474"/>
              <a:ext cx="561262" cy="1607302"/>
            </a:xfrm>
            <a:custGeom>
              <a:rect b="b" l="l" r="r" t="t"/>
              <a:pathLst>
                <a:path extrusionOk="0" h="28643" w="10002">
                  <a:moveTo>
                    <a:pt x="0" y="0"/>
                  </a:moveTo>
                  <a:lnTo>
                    <a:pt x="0" y="28643"/>
                  </a:lnTo>
                  <a:lnTo>
                    <a:pt x="10002" y="28643"/>
                  </a:lnTo>
                  <a:lnTo>
                    <a:pt x="10002" y="0"/>
                  </a:lnTo>
                  <a:cubicBezTo>
                    <a:pt x="8662" y="1371"/>
                    <a:pt x="6913" y="2198"/>
                    <a:pt x="5001" y="2198"/>
                  </a:cubicBezTo>
                  <a:cubicBezTo>
                    <a:pt x="3089" y="2198"/>
                    <a:pt x="1340" y="137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4487641" y="2812602"/>
              <a:ext cx="856876" cy="499255"/>
            </a:xfrm>
            <a:custGeom>
              <a:rect b="b" l="l" r="r" t="t"/>
              <a:pathLst>
                <a:path extrusionOk="0" h="8897" w="15270">
                  <a:moveTo>
                    <a:pt x="1" y="0"/>
                  </a:moveTo>
                  <a:cubicBezTo>
                    <a:pt x="22" y="2674"/>
                    <a:pt x="1038" y="5067"/>
                    <a:pt x="2634" y="6697"/>
                  </a:cubicBezTo>
                  <a:lnTo>
                    <a:pt x="2634" y="6698"/>
                  </a:lnTo>
                  <a:cubicBezTo>
                    <a:pt x="3974" y="8069"/>
                    <a:pt x="5723" y="8896"/>
                    <a:pt x="7635" y="8896"/>
                  </a:cubicBezTo>
                  <a:cubicBezTo>
                    <a:pt x="9547" y="8896"/>
                    <a:pt x="11296" y="8069"/>
                    <a:pt x="12636" y="6698"/>
                  </a:cubicBezTo>
                  <a:lnTo>
                    <a:pt x="12636" y="6697"/>
                  </a:lnTo>
                  <a:cubicBezTo>
                    <a:pt x="14232" y="5067"/>
                    <a:pt x="15247" y="2674"/>
                    <a:pt x="1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4674399" y="3356881"/>
              <a:ext cx="497347" cy="1349454"/>
            </a:xfrm>
            <a:custGeom>
              <a:rect b="b" l="l" r="r" t="t"/>
              <a:pathLst>
                <a:path extrusionOk="0" h="24048" w="8863">
                  <a:moveTo>
                    <a:pt x="212" y="0"/>
                  </a:moveTo>
                  <a:cubicBezTo>
                    <a:pt x="95" y="0"/>
                    <a:pt x="0" y="96"/>
                    <a:pt x="0" y="212"/>
                  </a:cubicBezTo>
                  <a:lnTo>
                    <a:pt x="0" y="23835"/>
                  </a:lnTo>
                  <a:cubicBezTo>
                    <a:pt x="0" y="23951"/>
                    <a:pt x="95" y="24047"/>
                    <a:pt x="212" y="24047"/>
                  </a:cubicBezTo>
                  <a:lnTo>
                    <a:pt x="8651" y="24047"/>
                  </a:lnTo>
                  <a:cubicBezTo>
                    <a:pt x="8768" y="24047"/>
                    <a:pt x="8863" y="23951"/>
                    <a:pt x="8863" y="23835"/>
                  </a:cubicBezTo>
                  <a:lnTo>
                    <a:pt x="8863" y="212"/>
                  </a:lnTo>
                  <a:cubicBezTo>
                    <a:pt x="8863" y="96"/>
                    <a:pt x="8768" y="0"/>
                    <a:pt x="8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0" name="Google Shape;570;p45"/>
            <p:cNvGrpSpPr/>
            <p:nvPr/>
          </p:nvGrpSpPr>
          <p:grpSpPr>
            <a:xfrm flipH="1" rot="10800000">
              <a:off x="3598805" y="3143917"/>
              <a:ext cx="888880" cy="1364241"/>
              <a:chOff x="3332074" y="2292717"/>
              <a:chExt cx="888880" cy="1364241"/>
            </a:xfrm>
          </p:grpSpPr>
          <p:sp>
            <p:nvSpPr>
              <p:cNvPr id="571" name="Google Shape;571;p45"/>
              <p:cNvSpPr/>
              <p:nvPr/>
            </p:nvSpPr>
            <p:spPr>
              <a:xfrm>
                <a:off x="3417652" y="2438397"/>
                <a:ext cx="803302" cy="1218561"/>
              </a:xfrm>
              <a:custGeom>
                <a:rect b="b" l="l" r="r" t="t"/>
                <a:pathLst>
                  <a:path extrusionOk="0" h="21715" w="14315">
                    <a:moveTo>
                      <a:pt x="9047" y="1"/>
                    </a:moveTo>
                    <a:cubicBezTo>
                      <a:pt x="7239" y="1"/>
                      <a:pt x="5768" y="1472"/>
                      <a:pt x="5768" y="3280"/>
                    </a:cubicBezTo>
                    <a:lnTo>
                      <a:pt x="5768" y="18435"/>
                    </a:lnTo>
                    <a:cubicBezTo>
                      <a:pt x="5768" y="19807"/>
                      <a:pt x="4651" y="20921"/>
                      <a:pt x="3281" y="20921"/>
                    </a:cubicBezTo>
                    <a:cubicBezTo>
                      <a:pt x="1909" y="20921"/>
                      <a:pt x="792" y="19807"/>
                      <a:pt x="792" y="18435"/>
                    </a:cubicBezTo>
                    <a:lnTo>
                      <a:pt x="792" y="2772"/>
                    </a:lnTo>
                    <a:cubicBezTo>
                      <a:pt x="792" y="2555"/>
                      <a:pt x="617" y="2377"/>
                      <a:pt x="396" y="2377"/>
                    </a:cubicBezTo>
                    <a:cubicBezTo>
                      <a:pt x="179" y="2377"/>
                      <a:pt x="1" y="2555"/>
                      <a:pt x="1" y="2772"/>
                    </a:cubicBezTo>
                    <a:lnTo>
                      <a:pt x="1" y="18435"/>
                    </a:lnTo>
                    <a:cubicBezTo>
                      <a:pt x="1" y="20243"/>
                      <a:pt x="1472" y="21714"/>
                      <a:pt x="3281" y="21714"/>
                    </a:cubicBezTo>
                    <a:cubicBezTo>
                      <a:pt x="5089" y="21714"/>
                      <a:pt x="6561" y="20243"/>
                      <a:pt x="6561" y="18435"/>
                    </a:cubicBezTo>
                    <a:lnTo>
                      <a:pt x="6561" y="3280"/>
                    </a:lnTo>
                    <a:cubicBezTo>
                      <a:pt x="6561" y="1909"/>
                      <a:pt x="7674" y="792"/>
                      <a:pt x="9047" y="792"/>
                    </a:cubicBezTo>
                    <a:cubicBezTo>
                      <a:pt x="10418" y="792"/>
                      <a:pt x="11533" y="1909"/>
                      <a:pt x="11533" y="3280"/>
                    </a:cubicBezTo>
                    <a:lnTo>
                      <a:pt x="11533" y="11690"/>
                    </a:lnTo>
                    <a:cubicBezTo>
                      <a:pt x="11533" y="12961"/>
                      <a:pt x="12569" y="14018"/>
                      <a:pt x="13840" y="14046"/>
                    </a:cubicBezTo>
                    <a:lnTo>
                      <a:pt x="14305" y="14057"/>
                    </a:lnTo>
                    <a:lnTo>
                      <a:pt x="14315" y="14057"/>
                    </a:lnTo>
                    <a:lnTo>
                      <a:pt x="14315" y="13266"/>
                    </a:lnTo>
                    <a:lnTo>
                      <a:pt x="13857" y="13253"/>
                    </a:lnTo>
                    <a:cubicBezTo>
                      <a:pt x="13012" y="13236"/>
                      <a:pt x="12325" y="12534"/>
                      <a:pt x="12325" y="11690"/>
                    </a:cubicBezTo>
                    <a:lnTo>
                      <a:pt x="12325" y="3280"/>
                    </a:lnTo>
                    <a:cubicBezTo>
                      <a:pt x="12325" y="1472"/>
                      <a:pt x="10853" y="1"/>
                      <a:pt x="90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45"/>
              <p:cNvSpPr/>
              <p:nvPr/>
            </p:nvSpPr>
            <p:spPr>
              <a:xfrm>
                <a:off x="3332074" y="2292717"/>
                <a:ext cx="215710" cy="391073"/>
              </a:xfrm>
              <a:custGeom>
                <a:rect b="b" l="l" r="r" t="t"/>
                <a:pathLst>
                  <a:path extrusionOk="0" h="6969" w="3844">
                    <a:moveTo>
                      <a:pt x="586" y="0"/>
                    </a:moveTo>
                    <a:cubicBezTo>
                      <a:pt x="262" y="0"/>
                      <a:pt x="0" y="349"/>
                      <a:pt x="0" y="782"/>
                    </a:cubicBezTo>
                    <a:lnTo>
                      <a:pt x="0" y="2170"/>
                    </a:lnTo>
                    <a:cubicBezTo>
                      <a:pt x="0" y="2353"/>
                      <a:pt x="49" y="2530"/>
                      <a:pt x="136" y="2670"/>
                    </a:cubicBezTo>
                    <a:lnTo>
                      <a:pt x="826" y="3775"/>
                    </a:lnTo>
                    <a:cubicBezTo>
                      <a:pt x="914" y="3917"/>
                      <a:pt x="962" y="4093"/>
                      <a:pt x="962" y="4276"/>
                    </a:cubicBezTo>
                    <a:lnTo>
                      <a:pt x="962" y="6187"/>
                    </a:lnTo>
                    <a:cubicBezTo>
                      <a:pt x="962" y="6619"/>
                      <a:pt x="1223" y="6968"/>
                      <a:pt x="1545" y="6968"/>
                    </a:cubicBezTo>
                    <a:lnTo>
                      <a:pt x="2300" y="6968"/>
                    </a:lnTo>
                    <a:cubicBezTo>
                      <a:pt x="2622" y="6968"/>
                      <a:pt x="2884" y="6619"/>
                      <a:pt x="2884" y="6187"/>
                    </a:cubicBezTo>
                    <a:lnTo>
                      <a:pt x="2884" y="4276"/>
                    </a:lnTo>
                    <a:cubicBezTo>
                      <a:pt x="2884" y="4093"/>
                      <a:pt x="2932" y="3917"/>
                      <a:pt x="3020" y="3775"/>
                    </a:cubicBezTo>
                    <a:lnTo>
                      <a:pt x="3709" y="2670"/>
                    </a:lnTo>
                    <a:cubicBezTo>
                      <a:pt x="3797" y="2530"/>
                      <a:pt x="3844" y="2353"/>
                      <a:pt x="3844" y="2170"/>
                    </a:cubicBezTo>
                    <a:lnTo>
                      <a:pt x="3844" y="782"/>
                    </a:lnTo>
                    <a:cubicBezTo>
                      <a:pt x="3844" y="349"/>
                      <a:pt x="3582" y="0"/>
                      <a:pt x="3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45"/>
              <p:cNvSpPr/>
              <p:nvPr/>
            </p:nvSpPr>
            <p:spPr>
              <a:xfrm>
                <a:off x="3410581" y="2682281"/>
                <a:ext cx="58866" cy="58866"/>
              </a:xfrm>
              <a:custGeom>
                <a:rect b="b" l="l" r="r" t="t"/>
                <a:pathLst>
                  <a:path extrusionOk="0" h="1049" w="1049">
                    <a:moveTo>
                      <a:pt x="1" y="1"/>
                    </a:moveTo>
                    <a:lnTo>
                      <a:pt x="1" y="1048"/>
                    </a:lnTo>
                    <a:lnTo>
                      <a:pt x="1048" y="104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5"/>
              <p:cNvSpPr/>
              <p:nvPr/>
            </p:nvSpPr>
            <p:spPr>
              <a:xfrm>
                <a:off x="3347787" y="2299114"/>
                <a:ext cx="182546" cy="55555"/>
              </a:xfrm>
              <a:custGeom>
                <a:rect b="b" l="l" r="r" t="t"/>
                <a:pathLst>
                  <a:path extrusionOk="0" h="990" w="3253">
                    <a:moveTo>
                      <a:pt x="37" y="1"/>
                    </a:moveTo>
                    <a:cubicBezTo>
                      <a:pt x="16" y="1"/>
                      <a:pt x="0" y="18"/>
                      <a:pt x="0" y="39"/>
                    </a:cubicBezTo>
                    <a:lnTo>
                      <a:pt x="0" y="952"/>
                    </a:lnTo>
                    <a:cubicBezTo>
                      <a:pt x="0" y="973"/>
                      <a:pt x="16" y="990"/>
                      <a:pt x="37" y="990"/>
                    </a:cubicBezTo>
                    <a:lnTo>
                      <a:pt x="3216" y="990"/>
                    </a:lnTo>
                    <a:cubicBezTo>
                      <a:pt x="3236" y="990"/>
                      <a:pt x="3253" y="973"/>
                      <a:pt x="3253" y="952"/>
                    </a:cubicBezTo>
                    <a:lnTo>
                      <a:pt x="3253" y="39"/>
                    </a:lnTo>
                    <a:cubicBezTo>
                      <a:pt x="3253" y="18"/>
                      <a:pt x="3236" y="1"/>
                      <a:pt x="3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5" name="Google Shape;575;p45"/>
            <p:cNvSpPr/>
            <p:nvPr/>
          </p:nvSpPr>
          <p:spPr>
            <a:xfrm>
              <a:off x="4810707" y="2865240"/>
              <a:ext cx="218736" cy="377542"/>
            </a:xfrm>
            <a:custGeom>
              <a:rect b="b" l="l" r="r" t="t"/>
              <a:pathLst>
                <a:path extrusionOk="0" h="6728" w="3898">
                  <a:moveTo>
                    <a:pt x="1" y="1"/>
                  </a:moveTo>
                  <a:lnTo>
                    <a:pt x="774" y="3365"/>
                  </a:lnTo>
                  <a:lnTo>
                    <a:pt x="1949" y="3365"/>
                  </a:lnTo>
                  <a:lnTo>
                    <a:pt x="1708" y="6727"/>
                  </a:lnTo>
                  <a:lnTo>
                    <a:pt x="3898" y="2403"/>
                  </a:lnTo>
                  <a:lnTo>
                    <a:pt x="2510" y="2403"/>
                  </a:lnTo>
                  <a:lnTo>
                    <a:pt x="389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4721312" y="3671697"/>
              <a:ext cx="397519" cy="694591"/>
            </a:xfrm>
            <a:custGeom>
              <a:rect b="b" l="l" r="r" t="t"/>
              <a:pathLst>
                <a:path extrusionOk="0" h="12378" w="7084">
                  <a:moveTo>
                    <a:pt x="1" y="0"/>
                  </a:moveTo>
                  <a:lnTo>
                    <a:pt x="1" y="5285"/>
                  </a:lnTo>
                  <a:lnTo>
                    <a:pt x="7084" y="5285"/>
                  </a:lnTo>
                  <a:lnTo>
                    <a:pt x="7084" y="0"/>
                  </a:lnTo>
                  <a:close/>
                  <a:moveTo>
                    <a:pt x="3470" y="7811"/>
                  </a:moveTo>
                  <a:cubicBezTo>
                    <a:pt x="2701" y="7811"/>
                    <a:pt x="2077" y="8434"/>
                    <a:pt x="2077" y="9203"/>
                  </a:cubicBezTo>
                  <a:cubicBezTo>
                    <a:pt x="2077" y="9972"/>
                    <a:pt x="2701" y="10596"/>
                    <a:pt x="3470" y="10596"/>
                  </a:cubicBezTo>
                  <a:cubicBezTo>
                    <a:pt x="4240" y="10596"/>
                    <a:pt x="4863" y="9972"/>
                    <a:pt x="4863" y="9203"/>
                  </a:cubicBezTo>
                  <a:cubicBezTo>
                    <a:pt x="4863" y="8434"/>
                    <a:pt x="4240" y="7811"/>
                    <a:pt x="3470" y="7811"/>
                  </a:cubicBezTo>
                  <a:close/>
                  <a:moveTo>
                    <a:pt x="3471" y="6878"/>
                  </a:moveTo>
                  <a:cubicBezTo>
                    <a:pt x="4754" y="6878"/>
                    <a:pt x="5796" y="7920"/>
                    <a:pt x="5796" y="9203"/>
                  </a:cubicBezTo>
                  <a:cubicBezTo>
                    <a:pt x="5796" y="10488"/>
                    <a:pt x="4754" y="11528"/>
                    <a:pt x="3471" y="11528"/>
                  </a:cubicBezTo>
                  <a:cubicBezTo>
                    <a:pt x="2186" y="11528"/>
                    <a:pt x="1144" y="10488"/>
                    <a:pt x="1144" y="9203"/>
                  </a:cubicBezTo>
                  <a:cubicBezTo>
                    <a:pt x="1144" y="7920"/>
                    <a:pt x="2186" y="6878"/>
                    <a:pt x="3471" y="6878"/>
                  </a:cubicBezTo>
                  <a:close/>
                  <a:moveTo>
                    <a:pt x="3471" y="6029"/>
                  </a:moveTo>
                  <a:cubicBezTo>
                    <a:pt x="1639" y="6029"/>
                    <a:pt x="155" y="7449"/>
                    <a:pt x="155" y="9203"/>
                  </a:cubicBezTo>
                  <a:cubicBezTo>
                    <a:pt x="155" y="10957"/>
                    <a:pt x="1639" y="12378"/>
                    <a:pt x="3471" y="12378"/>
                  </a:cubicBezTo>
                  <a:cubicBezTo>
                    <a:pt x="5301" y="12378"/>
                    <a:pt x="6786" y="10957"/>
                    <a:pt x="6786" y="9203"/>
                  </a:cubicBezTo>
                  <a:cubicBezTo>
                    <a:pt x="6786" y="7449"/>
                    <a:pt x="5301" y="6029"/>
                    <a:pt x="3471" y="60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4713793" y="3464962"/>
              <a:ext cx="418562" cy="425576"/>
            </a:xfrm>
            <a:custGeom>
              <a:rect b="b" l="l" r="r" t="t"/>
              <a:pathLst>
                <a:path extrusionOk="0" h="7584" w="7459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lnTo>
                    <a:pt x="1" y="3156"/>
                  </a:lnTo>
                  <a:cubicBezTo>
                    <a:pt x="1" y="3192"/>
                    <a:pt x="30" y="3222"/>
                    <a:pt x="67" y="3222"/>
                  </a:cubicBezTo>
                  <a:lnTo>
                    <a:pt x="7392" y="3222"/>
                  </a:lnTo>
                  <a:cubicBezTo>
                    <a:pt x="7428" y="3222"/>
                    <a:pt x="7458" y="3192"/>
                    <a:pt x="7458" y="3156"/>
                  </a:cubicBezTo>
                  <a:lnTo>
                    <a:pt x="7458" y="67"/>
                  </a:lnTo>
                  <a:cubicBezTo>
                    <a:pt x="7458" y="30"/>
                    <a:pt x="7428" y="1"/>
                    <a:pt x="7392" y="1"/>
                  </a:cubicBezTo>
                  <a:close/>
                  <a:moveTo>
                    <a:pt x="573" y="4196"/>
                  </a:moveTo>
                  <a:cubicBezTo>
                    <a:pt x="562" y="4196"/>
                    <a:pt x="553" y="4206"/>
                    <a:pt x="553" y="4217"/>
                  </a:cubicBezTo>
                  <a:lnTo>
                    <a:pt x="553" y="4722"/>
                  </a:lnTo>
                  <a:cubicBezTo>
                    <a:pt x="553" y="4734"/>
                    <a:pt x="562" y="4743"/>
                    <a:pt x="573" y="4743"/>
                  </a:cubicBezTo>
                  <a:lnTo>
                    <a:pt x="2192" y="4743"/>
                  </a:lnTo>
                  <a:cubicBezTo>
                    <a:pt x="2203" y="4743"/>
                    <a:pt x="2211" y="4734"/>
                    <a:pt x="2211" y="4722"/>
                  </a:cubicBezTo>
                  <a:lnTo>
                    <a:pt x="2211" y="4217"/>
                  </a:lnTo>
                  <a:cubicBezTo>
                    <a:pt x="2211" y="4206"/>
                    <a:pt x="2203" y="4196"/>
                    <a:pt x="2192" y="4196"/>
                  </a:cubicBezTo>
                  <a:close/>
                  <a:moveTo>
                    <a:pt x="2921" y="4196"/>
                  </a:moveTo>
                  <a:cubicBezTo>
                    <a:pt x="2910" y="4196"/>
                    <a:pt x="2900" y="4206"/>
                    <a:pt x="2900" y="4217"/>
                  </a:cubicBezTo>
                  <a:lnTo>
                    <a:pt x="2900" y="4722"/>
                  </a:lnTo>
                  <a:cubicBezTo>
                    <a:pt x="2900" y="4734"/>
                    <a:pt x="2910" y="4743"/>
                    <a:pt x="2921" y="4743"/>
                  </a:cubicBezTo>
                  <a:lnTo>
                    <a:pt x="4538" y="4743"/>
                  </a:lnTo>
                  <a:cubicBezTo>
                    <a:pt x="4549" y="4743"/>
                    <a:pt x="4559" y="4734"/>
                    <a:pt x="4559" y="4722"/>
                  </a:cubicBezTo>
                  <a:lnTo>
                    <a:pt x="4559" y="4217"/>
                  </a:lnTo>
                  <a:cubicBezTo>
                    <a:pt x="4559" y="4206"/>
                    <a:pt x="4549" y="4196"/>
                    <a:pt x="4538" y="4196"/>
                  </a:cubicBezTo>
                  <a:close/>
                  <a:moveTo>
                    <a:pt x="5122" y="4196"/>
                  </a:moveTo>
                  <a:cubicBezTo>
                    <a:pt x="5109" y="4196"/>
                    <a:pt x="5100" y="4206"/>
                    <a:pt x="5100" y="4217"/>
                  </a:cubicBezTo>
                  <a:lnTo>
                    <a:pt x="5100" y="4722"/>
                  </a:lnTo>
                  <a:cubicBezTo>
                    <a:pt x="5100" y="4734"/>
                    <a:pt x="5109" y="4743"/>
                    <a:pt x="5122" y="4743"/>
                  </a:cubicBezTo>
                  <a:lnTo>
                    <a:pt x="6739" y="4743"/>
                  </a:lnTo>
                  <a:cubicBezTo>
                    <a:pt x="6750" y="4743"/>
                    <a:pt x="6760" y="4734"/>
                    <a:pt x="6760" y="4722"/>
                  </a:cubicBezTo>
                  <a:lnTo>
                    <a:pt x="6760" y="4217"/>
                  </a:lnTo>
                  <a:cubicBezTo>
                    <a:pt x="6760" y="4206"/>
                    <a:pt x="6750" y="4196"/>
                    <a:pt x="6739" y="4196"/>
                  </a:cubicBezTo>
                  <a:close/>
                  <a:moveTo>
                    <a:pt x="593" y="5635"/>
                  </a:moveTo>
                  <a:cubicBezTo>
                    <a:pt x="582" y="5635"/>
                    <a:pt x="573" y="5645"/>
                    <a:pt x="573" y="5656"/>
                  </a:cubicBezTo>
                  <a:lnTo>
                    <a:pt x="573" y="6162"/>
                  </a:lnTo>
                  <a:cubicBezTo>
                    <a:pt x="573" y="6173"/>
                    <a:pt x="582" y="6182"/>
                    <a:pt x="593" y="6182"/>
                  </a:cubicBezTo>
                  <a:lnTo>
                    <a:pt x="2211" y="6182"/>
                  </a:lnTo>
                  <a:cubicBezTo>
                    <a:pt x="2223" y="6182"/>
                    <a:pt x="2233" y="6173"/>
                    <a:pt x="2233" y="6162"/>
                  </a:cubicBezTo>
                  <a:lnTo>
                    <a:pt x="2233" y="5656"/>
                  </a:lnTo>
                  <a:cubicBezTo>
                    <a:pt x="2233" y="5645"/>
                    <a:pt x="2223" y="5635"/>
                    <a:pt x="2211" y="5635"/>
                  </a:cubicBezTo>
                  <a:close/>
                  <a:moveTo>
                    <a:pt x="2941" y="5635"/>
                  </a:moveTo>
                  <a:cubicBezTo>
                    <a:pt x="2929" y="5635"/>
                    <a:pt x="2919" y="5645"/>
                    <a:pt x="2919" y="5656"/>
                  </a:cubicBezTo>
                  <a:lnTo>
                    <a:pt x="2919" y="6162"/>
                  </a:lnTo>
                  <a:cubicBezTo>
                    <a:pt x="2919" y="6173"/>
                    <a:pt x="2929" y="6182"/>
                    <a:pt x="2941" y="6182"/>
                  </a:cubicBezTo>
                  <a:lnTo>
                    <a:pt x="4558" y="6182"/>
                  </a:lnTo>
                  <a:cubicBezTo>
                    <a:pt x="4569" y="6182"/>
                    <a:pt x="4579" y="6173"/>
                    <a:pt x="4579" y="6162"/>
                  </a:cubicBezTo>
                  <a:lnTo>
                    <a:pt x="4579" y="5656"/>
                  </a:lnTo>
                  <a:cubicBezTo>
                    <a:pt x="4579" y="5645"/>
                    <a:pt x="4569" y="5635"/>
                    <a:pt x="4558" y="5635"/>
                  </a:cubicBezTo>
                  <a:close/>
                  <a:moveTo>
                    <a:pt x="5141" y="5635"/>
                  </a:moveTo>
                  <a:cubicBezTo>
                    <a:pt x="5130" y="5635"/>
                    <a:pt x="5120" y="5645"/>
                    <a:pt x="5120" y="5656"/>
                  </a:cubicBezTo>
                  <a:lnTo>
                    <a:pt x="5120" y="6162"/>
                  </a:lnTo>
                  <a:cubicBezTo>
                    <a:pt x="5120" y="6173"/>
                    <a:pt x="5130" y="6182"/>
                    <a:pt x="5141" y="6182"/>
                  </a:cubicBezTo>
                  <a:lnTo>
                    <a:pt x="6758" y="6182"/>
                  </a:lnTo>
                  <a:cubicBezTo>
                    <a:pt x="6770" y="6182"/>
                    <a:pt x="6780" y="6173"/>
                    <a:pt x="6780" y="6162"/>
                  </a:cubicBezTo>
                  <a:lnTo>
                    <a:pt x="6780" y="5656"/>
                  </a:lnTo>
                  <a:cubicBezTo>
                    <a:pt x="6780" y="5645"/>
                    <a:pt x="6770" y="5635"/>
                    <a:pt x="6758" y="5635"/>
                  </a:cubicBezTo>
                  <a:close/>
                  <a:moveTo>
                    <a:pt x="593" y="7037"/>
                  </a:moveTo>
                  <a:cubicBezTo>
                    <a:pt x="582" y="7037"/>
                    <a:pt x="573" y="7045"/>
                    <a:pt x="573" y="7057"/>
                  </a:cubicBezTo>
                  <a:lnTo>
                    <a:pt x="573" y="7563"/>
                  </a:lnTo>
                  <a:cubicBezTo>
                    <a:pt x="573" y="7574"/>
                    <a:pt x="582" y="7584"/>
                    <a:pt x="593" y="7584"/>
                  </a:cubicBezTo>
                  <a:lnTo>
                    <a:pt x="2211" y="7584"/>
                  </a:lnTo>
                  <a:cubicBezTo>
                    <a:pt x="2223" y="7584"/>
                    <a:pt x="2233" y="7574"/>
                    <a:pt x="2233" y="7563"/>
                  </a:cubicBezTo>
                  <a:lnTo>
                    <a:pt x="2233" y="7057"/>
                  </a:lnTo>
                  <a:cubicBezTo>
                    <a:pt x="2233" y="7045"/>
                    <a:pt x="2223" y="7037"/>
                    <a:pt x="2211" y="7037"/>
                  </a:cubicBezTo>
                  <a:close/>
                  <a:moveTo>
                    <a:pt x="2941" y="7037"/>
                  </a:moveTo>
                  <a:cubicBezTo>
                    <a:pt x="2929" y="7037"/>
                    <a:pt x="2919" y="7045"/>
                    <a:pt x="2919" y="7057"/>
                  </a:cubicBezTo>
                  <a:lnTo>
                    <a:pt x="2919" y="7563"/>
                  </a:lnTo>
                  <a:cubicBezTo>
                    <a:pt x="2919" y="7574"/>
                    <a:pt x="2929" y="7584"/>
                    <a:pt x="2941" y="7584"/>
                  </a:cubicBezTo>
                  <a:lnTo>
                    <a:pt x="4558" y="7584"/>
                  </a:lnTo>
                  <a:cubicBezTo>
                    <a:pt x="4569" y="7584"/>
                    <a:pt x="4579" y="7574"/>
                    <a:pt x="4579" y="7563"/>
                  </a:cubicBezTo>
                  <a:lnTo>
                    <a:pt x="4579" y="7057"/>
                  </a:lnTo>
                  <a:cubicBezTo>
                    <a:pt x="4579" y="7045"/>
                    <a:pt x="4569" y="7037"/>
                    <a:pt x="4558" y="7037"/>
                  </a:cubicBezTo>
                  <a:close/>
                  <a:moveTo>
                    <a:pt x="5141" y="7037"/>
                  </a:moveTo>
                  <a:cubicBezTo>
                    <a:pt x="5130" y="7037"/>
                    <a:pt x="5120" y="7045"/>
                    <a:pt x="5120" y="7057"/>
                  </a:cubicBezTo>
                  <a:lnTo>
                    <a:pt x="5120" y="7563"/>
                  </a:lnTo>
                  <a:cubicBezTo>
                    <a:pt x="5120" y="7574"/>
                    <a:pt x="5130" y="7584"/>
                    <a:pt x="5141" y="7584"/>
                  </a:cubicBezTo>
                  <a:lnTo>
                    <a:pt x="6758" y="7584"/>
                  </a:lnTo>
                  <a:cubicBezTo>
                    <a:pt x="6770" y="7584"/>
                    <a:pt x="6780" y="7574"/>
                    <a:pt x="6780" y="7563"/>
                  </a:cubicBezTo>
                  <a:lnTo>
                    <a:pt x="6780" y="7057"/>
                  </a:lnTo>
                  <a:cubicBezTo>
                    <a:pt x="6780" y="7045"/>
                    <a:pt x="6770" y="7037"/>
                    <a:pt x="6758" y="70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8" name="Google Shape;5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3489"/>
            <a:ext cx="3761457" cy="277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6369" y="1523489"/>
            <a:ext cx="3761456" cy="277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